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45"/>
  </p:notesMasterIdLst>
  <p:sldIdLst>
    <p:sldId id="616" r:id="rId2"/>
    <p:sldId id="664" r:id="rId3"/>
    <p:sldId id="509" r:id="rId4"/>
    <p:sldId id="691" r:id="rId5"/>
    <p:sldId id="534" r:id="rId6"/>
    <p:sldId id="658" r:id="rId7"/>
    <p:sldId id="659" r:id="rId8"/>
    <p:sldId id="546" r:id="rId9"/>
    <p:sldId id="682" r:id="rId10"/>
    <p:sldId id="662" r:id="rId11"/>
    <p:sldId id="693" r:id="rId12"/>
    <p:sldId id="568" r:id="rId13"/>
    <p:sldId id="569" r:id="rId14"/>
    <p:sldId id="688" r:id="rId15"/>
    <p:sldId id="672" r:id="rId16"/>
    <p:sldId id="571" r:id="rId17"/>
    <p:sldId id="673" r:id="rId18"/>
    <p:sldId id="671" r:id="rId19"/>
    <p:sldId id="532" r:id="rId20"/>
    <p:sldId id="694" r:id="rId21"/>
    <p:sldId id="631" r:id="rId22"/>
    <p:sldId id="632" r:id="rId23"/>
    <p:sldId id="581" r:id="rId24"/>
    <p:sldId id="651" r:id="rId25"/>
    <p:sldId id="580" r:id="rId26"/>
    <p:sldId id="669" r:id="rId27"/>
    <p:sldId id="654" r:id="rId28"/>
    <p:sldId id="656" r:id="rId29"/>
    <p:sldId id="617" r:id="rId30"/>
    <p:sldId id="655" r:id="rId31"/>
    <p:sldId id="677" r:id="rId32"/>
    <p:sldId id="657" r:id="rId33"/>
    <p:sldId id="643" r:id="rId34"/>
    <p:sldId id="687" r:id="rId35"/>
    <p:sldId id="689" r:id="rId36"/>
    <p:sldId id="660" r:id="rId37"/>
    <p:sldId id="661" r:id="rId38"/>
    <p:sldId id="676" r:id="rId39"/>
    <p:sldId id="675" r:id="rId40"/>
    <p:sldId id="679" r:id="rId41"/>
    <p:sldId id="680" r:id="rId42"/>
    <p:sldId id="690" r:id="rId43"/>
    <p:sldId id="678" r:id="rId44"/>
  </p:sldIdLst>
  <p:sldSz cx="9144000" cy="6858000" type="screen4x3"/>
  <p:notesSz cx="6858000" cy="9144000"/>
  <p:photoAlbum/>
  <p:defaultTextStyle>
    <a:defPPr>
      <a:defRPr lang="en-US"/>
    </a:defPPr>
    <a:lvl1pPr algn="l" rtl="0" eaLnBrk="0" fontAlgn="base" hangingPunct="0">
      <a:spcBef>
        <a:spcPct val="0"/>
      </a:spcBef>
      <a:spcAft>
        <a:spcPct val="0"/>
      </a:spcAft>
      <a:buChar char="•"/>
      <a:defRPr sz="2400" b="1" kern="1200">
        <a:solidFill>
          <a:schemeClr val="tx1"/>
        </a:solidFill>
        <a:latin typeface="Papyrus" pitchFamily="66" charset="0"/>
        <a:ea typeface="+mn-ea"/>
        <a:cs typeface="+mn-cs"/>
      </a:defRPr>
    </a:lvl1pPr>
    <a:lvl2pPr marL="457200" algn="l" rtl="0" eaLnBrk="0" fontAlgn="base" hangingPunct="0">
      <a:spcBef>
        <a:spcPct val="0"/>
      </a:spcBef>
      <a:spcAft>
        <a:spcPct val="0"/>
      </a:spcAft>
      <a:buChar char="•"/>
      <a:defRPr sz="2400" b="1" kern="1200">
        <a:solidFill>
          <a:schemeClr val="tx1"/>
        </a:solidFill>
        <a:latin typeface="Papyrus" pitchFamily="66" charset="0"/>
        <a:ea typeface="+mn-ea"/>
        <a:cs typeface="+mn-cs"/>
      </a:defRPr>
    </a:lvl2pPr>
    <a:lvl3pPr marL="914400" algn="l" rtl="0" eaLnBrk="0" fontAlgn="base" hangingPunct="0">
      <a:spcBef>
        <a:spcPct val="0"/>
      </a:spcBef>
      <a:spcAft>
        <a:spcPct val="0"/>
      </a:spcAft>
      <a:buChar char="•"/>
      <a:defRPr sz="2400" b="1" kern="1200">
        <a:solidFill>
          <a:schemeClr val="tx1"/>
        </a:solidFill>
        <a:latin typeface="Papyrus" pitchFamily="66" charset="0"/>
        <a:ea typeface="+mn-ea"/>
        <a:cs typeface="+mn-cs"/>
      </a:defRPr>
    </a:lvl3pPr>
    <a:lvl4pPr marL="1371600" algn="l" rtl="0" eaLnBrk="0" fontAlgn="base" hangingPunct="0">
      <a:spcBef>
        <a:spcPct val="0"/>
      </a:spcBef>
      <a:spcAft>
        <a:spcPct val="0"/>
      </a:spcAft>
      <a:buChar char="•"/>
      <a:defRPr sz="2400" b="1" kern="1200">
        <a:solidFill>
          <a:schemeClr val="tx1"/>
        </a:solidFill>
        <a:latin typeface="Papyrus" pitchFamily="66" charset="0"/>
        <a:ea typeface="+mn-ea"/>
        <a:cs typeface="+mn-cs"/>
      </a:defRPr>
    </a:lvl4pPr>
    <a:lvl5pPr marL="1828800" algn="l" rtl="0" eaLnBrk="0" fontAlgn="base" hangingPunct="0">
      <a:spcBef>
        <a:spcPct val="0"/>
      </a:spcBef>
      <a:spcAft>
        <a:spcPct val="0"/>
      </a:spcAft>
      <a:buChar char="•"/>
      <a:defRPr sz="2400" b="1" kern="1200">
        <a:solidFill>
          <a:schemeClr val="tx1"/>
        </a:solidFill>
        <a:latin typeface="Papyrus" pitchFamily="66" charset="0"/>
        <a:ea typeface="+mn-ea"/>
        <a:cs typeface="+mn-cs"/>
      </a:defRPr>
    </a:lvl5pPr>
    <a:lvl6pPr marL="2286000" algn="l" defTabSz="914400" rtl="0" eaLnBrk="1" latinLnBrk="0" hangingPunct="1">
      <a:defRPr sz="2400" b="1" kern="1200">
        <a:solidFill>
          <a:schemeClr val="tx1"/>
        </a:solidFill>
        <a:latin typeface="Papyrus" pitchFamily="66" charset="0"/>
        <a:ea typeface="+mn-ea"/>
        <a:cs typeface="+mn-cs"/>
      </a:defRPr>
    </a:lvl6pPr>
    <a:lvl7pPr marL="2743200" algn="l" defTabSz="914400" rtl="0" eaLnBrk="1" latinLnBrk="0" hangingPunct="1">
      <a:defRPr sz="2400" b="1" kern="1200">
        <a:solidFill>
          <a:schemeClr val="tx1"/>
        </a:solidFill>
        <a:latin typeface="Papyrus" pitchFamily="66" charset="0"/>
        <a:ea typeface="+mn-ea"/>
        <a:cs typeface="+mn-cs"/>
      </a:defRPr>
    </a:lvl7pPr>
    <a:lvl8pPr marL="3200400" algn="l" defTabSz="914400" rtl="0" eaLnBrk="1" latinLnBrk="0" hangingPunct="1">
      <a:defRPr sz="2400" b="1" kern="1200">
        <a:solidFill>
          <a:schemeClr val="tx1"/>
        </a:solidFill>
        <a:latin typeface="Papyrus" pitchFamily="66" charset="0"/>
        <a:ea typeface="+mn-ea"/>
        <a:cs typeface="+mn-cs"/>
      </a:defRPr>
    </a:lvl8pPr>
    <a:lvl9pPr marL="3657600" algn="l" defTabSz="914400" rtl="0" eaLnBrk="1" latinLnBrk="0" hangingPunct="1">
      <a:defRPr sz="2400" b="1" kern="1200">
        <a:solidFill>
          <a:schemeClr val="tx1"/>
        </a:solidFill>
        <a:latin typeface="Papyru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8F1C8"/>
    <a:srgbClr val="FFCC99"/>
    <a:srgbClr val="000000"/>
    <a:srgbClr val="FFFF99"/>
    <a:srgbClr val="969696"/>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7942" autoAdjust="0"/>
    <p:restoredTop sz="87732" autoAdjust="0"/>
  </p:normalViewPr>
  <p:slideViewPr>
    <p:cSldViewPr snapToGrid="0">
      <p:cViewPr>
        <p:scale>
          <a:sx n="100" d="100"/>
          <a:sy n="100" d="100"/>
        </p:scale>
        <p:origin x="-36" y="6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105" d="100"/>
          <a:sy n="105" d="100"/>
        </p:scale>
        <p:origin x="-261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FontTx/>
              <a:buNone/>
              <a:defRPr sz="1200" b="0">
                <a:latin typeface="Arial" charset="0"/>
              </a:defRPr>
            </a:lvl1pPr>
          </a:lstStyle>
          <a:p>
            <a:endParaRPr lang="en-US"/>
          </a:p>
        </p:txBody>
      </p:sp>
      <p:sp>
        <p:nvSpPr>
          <p:cNvPr id="3450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buFontTx/>
              <a:buNone/>
              <a:defRPr sz="1200" b="0">
                <a:latin typeface="Arial" charset="0"/>
              </a:defRPr>
            </a:lvl1pPr>
          </a:lstStyle>
          <a:p>
            <a:endParaRPr lang="en-US"/>
          </a:p>
        </p:txBody>
      </p:sp>
      <p:sp>
        <p:nvSpPr>
          <p:cNvPr id="34509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50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50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buFontTx/>
              <a:buNone/>
              <a:defRPr sz="1200" b="0">
                <a:latin typeface="Arial" charset="0"/>
              </a:defRPr>
            </a:lvl1pPr>
          </a:lstStyle>
          <a:p>
            <a:endParaRPr lang="en-US"/>
          </a:p>
        </p:txBody>
      </p:sp>
      <p:sp>
        <p:nvSpPr>
          <p:cNvPr id="3450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buFontTx/>
              <a:buNone/>
              <a:defRPr sz="1200" b="0">
                <a:latin typeface="Arial" charset="0"/>
              </a:defRPr>
            </a:lvl1pPr>
          </a:lstStyle>
          <a:p>
            <a:fld id="{79814217-CAAD-403D-B6CB-65AA8166FD42}" type="slidenum">
              <a:rPr lang="en-US"/>
              <a:pPr/>
              <a:t>‹#›</a:t>
            </a:fld>
            <a:endParaRPr lang="en-US"/>
          </a:p>
        </p:txBody>
      </p:sp>
    </p:spTree>
    <p:extLst>
      <p:ext uri="{BB962C8B-B14F-4D97-AF65-F5344CB8AC3E}">
        <p14:creationId xmlns:p14="http://schemas.microsoft.com/office/powerpoint/2010/main" val="14657563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B10269-FDE9-4083-BA82-7A8F82B347EC}" type="slidenum">
              <a:rPr lang="en-US"/>
              <a:pPr/>
              <a:t>1</a:t>
            </a:fld>
            <a:endParaRPr lang="en-US"/>
          </a:p>
        </p:txBody>
      </p:sp>
      <p:sp>
        <p:nvSpPr>
          <p:cNvPr id="611330" name="Rectangle 2"/>
          <p:cNvSpPr>
            <a:spLocks noRot="1" noChangeArrowheads="1" noTextEdit="1"/>
          </p:cNvSpPr>
          <p:nvPr>
            <p:ph type="sldImg"/>
          </p:nvPr>
        </p:nvSpPr>
        <p:spPr>
          <a:ln/>
        </p:spPr>
      </p:sp>
      <p:sp>
        <p:nvSpPr>
          <p:cNvPr id="611331" name="Rectangle 3"/>
          <p:cNvSpPr>
            <a:spLocks noGrp="1" noChangeArrowheads="1"/>
          </p:cNvSpPr>
          <p:nvPr>
            <p:ph type="body" idx="1"/>
          </p:nvPr>
        </p:nvSpPr>
        <p:spPr/>
        <p:txBody>
          <a:bodyPr/>
          <a:lstStyle/>
          <a:p>
            <a:r>
              <a:rPr lang="en-US" dirty="0"/>
              <a:t>My first morning is Israel, I heard a story about a Rabbi.</a:t>
            </a:r>
          </a:p>
          <a:p>
            <a:r>
              <a:rPr lang="en-US" dirty="0"/>
              <a:t>Rabbi </a:t>
            </a:r>
            <a:r>
              <a:rPr lang="en-US" dirty="0" err="1"/>
              <a:t>Akiba</a:t>
            </a:r>
            <a:r>
              <a:rPr lang="en-US" dirty="0"/>
              <a:t> ben Joseph, 50-135 AD.  </a:t>
            </a:r>
            <a:r>
              <a:rPr lang="en-US" dirty="0" err="1"/>
              <a:t>Akiba</a:t>
            </a:r>
            <a:r>
              <a:rPr lang="en-US" dirty="0"/>
              <a:t> was imprisoned for transgressing Hadrian's edict forbidding the practice and teaching of the Jewish religion; he was subsequently flayed to death in the ancient Palestinian city of Caesarea. </a:t>
            </a:r>
            <a:r>
              <a:rPr lang="en-US" dirty="0" err="1"/>
              <a:t>Akiba</a:t>
            </a:r>
            <a:r>
              <a:rPr lang="en-US" dirty="0"/>
              <a:t> is one of the ten martyrs named in the penitential prayers of the Jews.</a:t>
            </a:r>
          </a:p>
          <a:p>
            <a:r>
              <a:rPr lang="en-US" dirty="0"/>
              <a:t>AKIBA and the ROMAN CENTURIAN -- WHO ARE YOU?  WHAT ARE YOU DOING HERE?</a:t>
            </a:r>
          </a:p>
          <a:p>
            <a:r>
              <a:rPr lang="en-US" dirty="0"/>
              <a:t>Rabbi </a:t>
            </a:r>
            <a:r>
              <a:rPr lang="en-US" dirty="0" err="1"/>
              <a:t>Akiba</a:t>
            </a:r>
            <a:r>
              <a:rPr lang="en-US" dirty="0"/>
              <a:t>, born 50 AD.   Meditating on Isaiah 43:10-13.</a:t>
            </a:r>
          </a:p>
          <a:p>
            <a:r>
              <a:rPr lang="en-US" dirty="0"/>
              <a:t>I, even I, am the Lord, </a:t>
            </a:r>
          </a:p>
          <a:p>
            <a:r>
              <a:rPr lang="en-US" dirty="0"/>
              <a:t>and apart from me there is no savior. </a:t>
            </a:r>
          </a:p>
          <a:p>
            <a:r>
              <a:rPr lang="en-US" dirty="0"/>
              <a:t>I have revealed and saved and proclaimed— </a:t>
            </a:r>
          </a:p>
          <a:p>
            <a:r>
              <a:rPr lang="en-US" dirty="0"/>
              <a:t>I, and not some foreign god among you. </a:t>
            </a:r>
          </a:p>
          <a:p>
            <a:r>
              <a:rPr lang="en-US" dirty="0"/>
              <a:t>You are my witnesses,” declares the Lord, “that I am God. </a:t>
            </a:r>
          </a:p>
          <a:p>
            <a:r>
              <a:rPr lang="en-US" dirty="0"/>
              <a:t>There was a Rabbi traveling the road from Bethsaida to Capernaum.  Sun was setting. Going back to his family.  He did what all rabbis did when they had few extra moments – he was reciting scriptures.   He took the fork in the road the Roman fort instead of to Capernaum, since it was dark and he was reciting Scripture.  Without realizing it, he came upon the fort and was startled when the Roman soldier on guard shouted down to him, “Who are you?  What are you doing here?”   Awakened from his intense concentration on Scripture, and not fully realizing where he was, the startled Rabbi </a:t>
            </a:r>
            <a:r>
              <a:rPr lang="en-US" dirty="0" err="1"/>
              <a:t>reponded</a:t>
            </a:r>
            <a:r>
              <a:rPr lang="en-US" dirty="0"/>
              <a:t> somewhat </a:t>
            </a:r>
            <a:r>
              <a:rPr lang="en-US" dirty="0" err="1"/>
              <a:t>hesistantly</a:t>
            </a:r>
            <a:r>
              <a:rPr lang="en-US" dirty="0"/>
              <a:t>, “What?”  Again the soldier called down to him, now recognizing from he speech that he was Jewish, and said, “Hey there Jew, who are you?  What are you doing here?”.  Now, having regained his awareness, and with more confidence, the Rabbi replied, “How much do they pay you to ask me those questions?”.  The soldier was taken aback by this questions, as he wasn’t expecting this kind of reply.  He thought for a moment or two, then answered, “Three denarii a week, – what is that to you , Jew?”  To this the Rabbi replied, I’ll gladly pay you double if you stand outside my house and ask those same questions every morning  as I leave. </a:t>
            </a: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3FA806-C1C5-4592-A42A-767EB676577B}" type="slidenum">
              <a:rPr lang="en-US"/>
              <a:pPr/>
              <a:t>10</a:t>
            </a:fld>
            <a:endParaRPr lang="en-US"/>
          </a:p>
        </p:txBody>
      </p:sp>
      <p:sp>
        <p:nvSpPr>
          <p:cNvPr id="538626" name="Rectangle 2"/>
          <p:cNvSpPr>
            <a:spLocks noRot="1" noChangeArrowheads="1" noTextEdit="1"/>
          </p:cNvSpPr>
          <p:nvPr>
            <p:ph type="sldImg"/>
          </p:nvPr>
        </p:nvSpPr>
        <p:spPr>
          <a:ln/>
        </p:spPr>
      </p:sp>
      <p:sp>
        <p:nvSpPr>
          <p:cNvPr id="538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3203F7-0523-4D7F-92F1-25ABFC6DCB49}" type="slidenum">
              <a:rPr lang="en-US"/>
              <a:pPr/>
              <a:t>11</a:t>
            </a:fld>
            <a:endParaRPr lang="en-US"/>
          </a:p>
        </p:txBody>
      </p:sp>
      <p:sp>
        <p:nvSpPr>
          <p:cNvPr id="617474" name="Rectangle 2"/>
          <p:cNvSpPr>
            <a:spLocks noRot="1" noChangeArrowheads="1" noTextEdit="1"/>
          </p:cNvSpPr>
          <p:nvPr>
            <p:ph type="sldImg"/>
          </p:nvPr>
        </p:nvSpPr>
        <p:spPr>
          <a:ln/>
        </p:spPr>
      </p:sp>
      <p:sp>
        <p:nvSpPr>
          <p:cNvPr id="617475" name="Rectangle 3"/>
          <p:cNvSpPr>
            <a:spLocks noGrp="1" noChangeArrowheads="1"/>
          </p:cNvSpPr>
          <p:nvPr>
            <p:ph type="body" idx="1"/>
          </p:nvPr>
        </p:nvSpPr>
        <p:spPr/>
        <p:txBody>
          <a:bodyPr/>
          <a:lstStyle/>
          <a:p>
            <a:r>
              <a:rPr lang="en-US"/>
              <a:t>Pagan tradition here continued when Alexander the Great ruled this part of the world.</a:t>
            </a:r>
          </a:p>
          <a:p>
            <a:r>
              <a:rPr lang="en-US"/>
              <a:t>Alexander the Great - planted 10 cities in the Decapolis region.  deca "ten" + polis "city".  He was a missionary, planting ciites with his Greek philosophy and world view.  He knew if he control 4 things - Religion, Education, Media, and Entertainment, he could control what people believed and how they would be behave.  He could plant his philosophy in their minds.</a:t>
            </a: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269F8C-8BF4-4E08-ADB7-7B5FF6A7AC85}" type="slidenum">
              <a:rPr lang="en-US"/>
              <a:pPr/>
              <a:t>12</a:t>
            </a:fld>
            <a:endParaRPr lang="en-US"/>
          </a:p>
        </p:txBody>
      </p:sp>
      <p:sp>
        <p:nvSpPr>
          <p:cNvPr id="558082" name="Rectangle 2"/>
          <p:cNvSpPr>
            <a:spLocks noRot="1" noChangeArrowheads="1" noTextEdit="1"/>
          </p:cNvSpPr>
          <p:nvPr>
            <p:ph type="sldImg"/>
          </p:nvPr>
        </p:nvSpPr>
        <p:spPr>
          <a:ln/>
        </p:spPr>
      </p:sp>
      <p:sp>
        <p:nvSpPr>
          <p:cNvPr id="558083" name="Rectangle 3"/>
          <p:cNvSpPr>
            <a:spLocks noGrp="1" noChangeArrowheads="1"/>
          </p:cNvSpPr>
          <p:nvPr>
            <p:ph type="body" idx="1"/>
          </p:nvPr>
        </p:nvSpPr>
        <p:spPr/>
        <p:txBody>
          <a:bodyPr/>
          <a:lstStyle/>
          <a:p>
            <a:r>
              <a:rPr lang="en-US"/>
              <a:t>Hellenism = humanism = new age.  Nothing new about it. It came from the Greeks, and later the Romans.</a:t>
            </a:r>
          </a:p>
          <a:p>
            <a:r>
              <a:rPr lang="en-US"/>
              <a:t>Hellenism as a worldview is based on a belief that </a:t>
            </a:r>
            <a:r>
              <a:rPr lang="en-US" b="1"/>
              <a:t>human beings are the ultimate source of truth and authority in the universe</a:t>
            </a:r>
            <a:r>
              <a:rPr lang="en-US"/>
              <a:t>. “</a:t>
            </a:r>
            <a:r>
              <a:rPr lang="en-US" b="1" i="1"/>
              <a:t>Man is the measure of all things of what is and what is not</a:t>
            </a:r>
            <a:r>
              <a:rPr lang="en-US"/>
              <a:t>,” said the Greek philosopher Protagoras (481-411 BC). This was a culture devoted to the supremacy of human beings and human accomplishment.  Human accomplishments in athletics, the arts, and architecture became the motivating drive of society. The human body was considered the ultimate in beauty so nudity in art, in the baths, and in sports was acceptable and even expected. Accumulation of the greatest of material things to provide luxury and comfort for ones self - the ultimate in the universe - was considered the normal pursuit of ones life. Anything to improve the quality of human life. Since humans are the ultimate reality, the ultimate human was the greatest of all. </a:t>
            </a:r>
            <a:r>
              <a:rPr lang="en-US" b="1"/>
              <a:t>To be the best, better than all others at any pursuit was life’s great goal.</a:t>
            </a:r>
            <a:r>
              <a:rPr lang="en-US"/>
              <a:t> What could be more natural than to get the most out of life for one’s self?</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6EAD2A-2842-4498-A85D-EE970B3AE231}" type="slidenum">
              <a:rPr lang="en-US"/>
              <a:pPr/>
              <a:t>13</a:t>
            </a:fld>
            <a:endParaRPr lang="en-US"/>
          </a:p>
        </p:txBody>
      </p:sp>
      <p:sp>
        <p:nvSpPr>
          <p:cNvPr id="574466" name="Rectangle 2"/>
          <p:cNvSpPr>
            <a:spLocks noRot="1" noChangeArrowheads="1" noTextEdit="1"/>
          </p:cNvSpPr>
          <p:nvPr>
            <p:ph type="sldImg"/>
          </p:nvPr>
        </p:nvSpPr>
        <p:spPr>
          <a:ln/>
        </p:spPr>
      </p:sp>
      <p:sp>
        <p:nvSpPr>
          <p:cNvPr id="574467" name="Rectangle 3"/>
          <p:cNvSpPr>
            <a:spLocks noGrp="1" noChangeArrowheads="1"/>
          </p:cNvSpPr>
          <p:nvPr>
            <p:ph type="body" idx="1"/>
          </p:nvPr>
        </p:nvSpPr>
        <p:spPr/>
        <p:txBody>
          <a:bodyPr/>
          <a:lstStyle/>
          <a:p>
            <a:r>
              <a:rPr lang="en-US"/>
              <a:t>Decapolis had 10 Model cities built to communicate the Hellenistic philosophy that "Man is the Ultimate Source of Truth".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DBA68-790A-427F-AE7C-112CAE38F3AA}" type="slidenum">
              <a:rPr lang="en-US"/>
              <a:pPr/>
              <a:t>14</a:t>
            </a:fld>
            <a:endParaRPr lang="en-US"/>
          </a:p>
        </p:txBody>
      </p:sp>
      <p:sp>
        <p:nvSpPr>
          <p:cNvPr id="596994" name="Rectangle 2"/>
          <p:cNvSpPr>
            <a:spLocks noRot="1" noChangeArrowheads="1" noTextEdit="1"/>
          </p:cNvSpPr>
          <p:nvPr>
            <p:ph type="sldImg"/>
          </p:nvPr>
        </p:nvSpPr>
        <p:spPr>
          <a:ln/>
        </p:spPr>
      </p:sp>
      <p:sp>
        <p:nvSpPr>
          <p:cNvPr id="596995" name="Rectangle 3"/>
          <p:cNvSpPr>
            <a:spLocks noGrp="1" noChangeArrowheads="1"/>
          </p:cNvSpPr>
          <p:nvPr>
            <p:ph type="body" idx="1"/>
          </p:nvPr>
        </p:nvSpPr>
        <p:spPr/>
        <p:txBody>
          <a:bodyPr/>
          <a:lstStyle/>
          <a:p>
            <a:r>
              <a:rPr lang="en-US"/>
              <a:t>Beautiful cities - full of wealth and materialism, making all those on the outside envious of what it had to offer.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BC08ED-4741-4DEE-AE01-AB13FFB54F48}" type="slidenum">
              <a:rPr lang="en-US"/>
              <a:pPr/>
              <a:t>15</a:t>
            </a:fld>
            <a:endParaRPr lang="en-US"/>
          </a:p>
        </p:txBody>
      </p:sp>
      <p:sp>
        <p:nvSpPr>
          <p:cNvPr id="605186" name="Rectangle 2"/>
          <p:cNvSpPr>
            <a:spLocks noRot="1" noChangeArrowheads="1" noTextEdit="1"/>
          </p:cNvSpPr>
          <p:nvPr>
            <p:ph type="sldImg"/>
          </p:nvPr>
        </p:nvSpPr>
        <p:spPr>
          <a:ln/>
        </p:spPr>
      </p:sp>
      <p:sp>
        <p:nvSpPr>
          <p:cNvPr id="605187" name="Rectangle 3"/>
          <p:cNvSpPr>
            <a:spLocks noGrp="1" noChangeArrowheads="1"/>
          </p:cNvSpPr>
          <p:nvPr>
            <p:ph type="body" idx="1"/>
          </p:nvPr>
        </p:nvSpPr>
        <p:spPr/>
        <p:txBody>
          <a:bodyPr/>
          <a:lstStyle/>
          <a:p>
            <a:r>
              <a:rPr lang="en-US"/>
              <a:t>Ascelopius - god of healing, symbol is snake.</a:t>
            </a:r>
          </a:p>
          <a:p>
            <a:r>
              <a:rPr lang="en-US"/>
              <a:t>He knew if he control 4 things - Religion, Education, Media, and Entertainment, he could control what people believed and how they would be behave.  He could plant his philosophy in their minds.</a:t>
            </a:r>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11536D-5902-4114-BCDF-8C1A6B7C1EBF}" type="slidenum">
              <a:rPr lang="en-US"/>
              <a:pPr/>
              <a:t>16</a:t>
            </a:fld>
            <a:endParaRPr lang="en-US"/>
          </a:p>
        </p:txBody>
      </p:sp>
      <p:sp>
        <p:nvSpPr>
          <p:cNvPr id="606210" name="Rectangle 2"/>
          <p:cNvSpPr>
            <a:spLocks noRot="1" noChangeArrowheads="1" noTextEdit="1"/>
          </p:cNvSpPr>
          <p:nvPr>
            <p:ph type="sldImg"/>
          </p:nvPr>
        </p:nvSpPr>
        <p:spPr>
          <a:ln/>
        </p:spPr>
      </p:sp>
      <p:sp>
        <p:nvSpPr>
          <p:cNvPr id="606211" name="Rectangle 3"/>
          <p:cNvSpPr>
            <a:spLocks noGrp="1" noChangeArrowheads="1"/>
          </p:cNvSpPr>
          <p:nvPr>
            <p:ph type="body" idx="1"/>
          </p:nvPr>
        </p:nvSpPr>
        <p:spPr/>
        <p:txBody>
          <a:bodyPr/>
          <a:lstStyle/>
          <a:p>
            <a:r>
              <a:rPr lang="en-US"/>
              <a:t>He knew if he control 4 things - Religion, Education, Media, and Entertainment, he could control what people believed and how they would be behave.  He could plant his philosophy in their minds.</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DB7AAC-FA43-4244-80B4-960B46D587A9}" type="slidenum">
              <a:rPr lang="en-US"/>
              <a:pPr/>
              <a:t>17</a:t>
            </a:fld>
            <a:endParaRPr lang="en-US"/>
          </a:p>
        </p:txBody>
      </p:sp>
      <p:sp>
        <p:nvSpPr>
          <p:cNvPr id="579586" name="Rectangle 2"/>
          <p:cNvSpPr>
            <a:spLocks noRot="1" noChangeArrowheads="1" noTextEdit="1"/>
          </p:cNvSpPr>
          <p:nvPr>
            <p:ph type="sldImg"/>
          </p:nvPr>
        </p:nvSpPr>
        <p:spPr>
          <a:ln/>
        </p:spPr>
      </p:sp>
      <p:sp>
        <p:nvSpPr>
          <p:cNvPr id="579587" name="Rectangle 3"/>
          <p:cNvSpPr>
            <a:spLocks noGrp="1" noChangeArrowheads="1"/>
          </p:cNvSpPr>
          <p:nvPr>
            <p:ph type="body" idx="1"/>
          </p:nvPr>
        </p:nvSpPr>
        <p:spPr/>
        <p:txBody>
          <a:bodyPr/>
          <a:lstStyle/>
          <a:p>
            <a:r>
              <a:rPr lang="en-US"/>
              <a:t>Competition - man against man, which one is Best?  Which one has more value?</a:t>
            </a:r>
          </a:p>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BFA61A-E19C-47E3-8325-A3B43321D78E}" type="slidenum">
              <a:rPr lang="en-US"/>
              <a:pPr/>
              <a:t>18</a:t>
            </a:fld>
            <a:endParaRPr lang="en-US"/>
          </a:p>
        </p:txBody>
      </p:sp>
      <p:sp>
        <p:nvSpPr>
          <p:cNvPr id="576514" name="Rectangle 2"/>
          <p:cNvSpPr>
            <a:spLocks noRot="1" noChangeArrowheads="1" noTextEdit="1"/>
          </p:cNvSpPr>
          <p:nvPr>
            <p:ph type="sldImg"/>
          </p:nvPr>
        </p:nvSpPr>
        <p:spPr>
          <a:ln/>
        </p:spPr>
      </p:sp>
      <p:sp>
        <p:nvSpPr>
          <p:cNvPr id="576515" name="Rectangle 3"/>
          <p:cNvSpPr>
            <a:spLocks noGrp="1" noChangeArrowheads="1"/>
          </p:cNvSpPr>
          <p:nvPr>
            <p:ph type="body" idx="1"/>
          </p:nvPr>
        </p:nvSpPr>
        <p:spPr/>
        <p:txBody>
          <a:bodyPr/>
          <a:lstStyle/>
          <a:p>
            <a:r>
              <a:rPr lang="en-US"/>
              <a:t>gymnas = nude;</a:t>
            </a:r>
          </a:p>
          <a:p>
            <a:r>
              <a:rPr lang="en-US"/>
              <a:t>He knew if he control 4 things - Religion, Education, Media, and Entertainment, he could control what people believed and how they would be behave.  He could plant his philosophy in their minds.</a:t>
            </a:r>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3E6EC2-9BC8-4A8C-8281-5B357E278CCF}" type="slidenum">
              <a:rPr lang="en-US"/>
              <a:pPr/>
              <a:t>19</a:t>
            </a:fld>
            <a:endParaRPr lang="en-US"/>
          </a:p>
        </p:txBody>
      </p:sp>
      <p:sp>
        <p:nvSpPr>
          <p:cNvPr id="350210" name="Rectangle 2"/>
          <p:cNvSpPr>
            <a:spLocks noRot="1" noChangeArrowheads="1" noTextEdit="1"/>
          </p:cNvSpPr>
          <p:nvPr>
            <p:ph type="sldImg"/>
          </p:nvPr>
        </p:nvSpPr>
        <p:spPr>
          <a:ln/>
        </p:spPr>
      </p:sp>
      <p:sp>
        <p:nvSpPr>
          <p:cNvPr id="350211" name="Rectangle 3"/>
          <p:cNvSpPr>
            <a:spLocks noGrp="1" noChangeArrowheads="1"/>
          </p:cNvSpPr>
          <p:nvPr>
            <p:ph type="body" idx="1"/>
          </p:nvPr>
        </p:nvSpPr>
        <p:spPr/>
        <p:txBody>
          <a:bodyPr/>
          <a:lstStyle/>
          <a:p>
            <a:r>
              <a:rPr lang="en-US"/>
              <a:t>CLASH of Culture -- CLASH of Values</a:t>
            </a:r>
          </a:p>
          <a:p>
            <a:r>
              <a:rPr lang="en-US"/>
              <a:t>Jewish - extreme modesty in dress and behavior; Greek displaying public nudity, coed education and sports in the nude.</a:t>
            </a:r>
          </a:p>
          <a:p>
            <a:r>
              <a:rPr lang="en-US"/>
              <a:t>And offering all the materialistic trappings that lure a person away from focus on the things of God, at least according the Rabbis.</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8FFA06-4038-4265-8A5A-7AEC657703A4}" type="slidenum">
              <a:rPr lang="en-US"/>
              <a:pPr/>
              <a:t>2</a:t>
            </a:fld>
            <a:endParaRPr lang="en-US"/>
          </a:p>
        </p:txBody>
      </p:sp>
      <p:sp>
        <p:nvSpPr>
          <p:cNvPr id="569346" name="Rectangle 2"/>
          <p:cNvSpPr>
            <a:spLocks noRot="1" noChangeArrowheads="1" noTextEdit="1"/>
          </p:cNvSpPr>
          <p:nvPr>
            <p:ph type="sldImg"/>
          </p:nvPr>
        </p:nvSpPr>
        <p:spPr>
          <a:ln/>
        </p:spPr>
      </p:sp>
      <p:sp>
        <p:nvSpPr>
          <p:cNvPr id="569347" name="Rectangle 3"/>
          <p:cNvSpPr>
            <a:spLocks noGrp="1" noChangeArrowheads="1"/>
          </p:cNvSpPr>
          <p:nvPr>
            <p:ph type="body" idx="1"/>
          </p:nvPr>
        </p:nvSpPr>
        <p:spPr/>
        <p:txBody>
          <a:bodyPr/>
          <a:lstStyle/>
          <a:p>
            <a:r>
              <a:rPr lang="en-US"/>
              <a:t>No 2 questions are more fundemental to our lives.  We need to be reminded, daily, to think about them.  So they guide our actions!</a:t>
            </a:r>
          </a:p>
          <a:p>
            <a:r>
              <a:rPr lang="en-US"/>
              <a:t>When you're gone, what will you have accomplished?  Will you have fulfilled your purpose? What will you have left behind?  What will your legacy be?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F0F04B-1922-4936-97E5-353F800500FA}" type="slidenum">
              <a:rPr lang="en-US"/>
              <a:pPr/>
              <a:t>20</a:t>
            </a:fld>
            <a:endParaRPr lang="en-US"/>
          </a:p>
        </p:txBody>
      </p:sp>
      <p:sp>
        <p:nvSpPr>
          <p:cNvPr id="619522" name="Rectangle 2"/>
          <p:cNvSpPr>
            <a:spLocks noRot="1" noChangeArrowheads="1" noTextEdit="1"/>
          </p:cNvSpPr>
          <p:nvPr>
            <p:ph type="sldImg"/>
          </p:nvPr>
        </p:nvSpPr>
        <p:spPr>
          <a:ln/>
        </p:spPr>
      </p:sp>
      <p:sp>
        <p:nvSpPr>
          <p:cNvPr id="619523" name="Rectangle 3"/>
          <p:cNvSpPr>
            <a:spLocks noGrp="1" noChangeArrowheads="1"/>
          </p:cNvSpPr>
          <p:nvPr>
            <p:ph type="body" idx="1"/>
          </p:nvPr>
        </p:nvSpPr>
        <p:spPr/>
        <p:txBody>
          <a:bodyPr/>
          <a:lstStyle/>
          <a:p>
            <a:r>
              <a:rPr lang="en-US"/>
              <a:t>Like AMISH vs Las VEGAS at Lake of the Weeds</a:t>
            </a:r>
          </a:p>
          <a:p>
            <a:endParaRPr lang="en-US"/>
          </a:p>
          <a:p>
            <a:r>
              <a:rPr lang="en-US"/>
              <a:t>There was one decapolis city - the one where our story takes place today - that is on the edge of the Sea of Galilee.  Small sea, so it's visible from nearly everywhere around the sea.</a:t>
            </a:r>
          </a:p>
          <a:p>
            <a:r>
              <a:rPr lang="en-US"/>
              <a:t>This picture is taken from Mt Arbel - the mt with the caves where King Herod started his reign of killing and death as the new King of Palestine.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13153E-3BAA-441C-B56D-6405DAE04FA7}" type="slidenum">
              <a:rPr lang="en-US"/>
              <a:pPr/>
              <a:t>21</a:t>
            </a:fld>
            <a:endParaRPr lang="en-US"/>
          </a:p>
        </p:txBody>
      </p:sp>
      <p:sp>
        <p:nvSpPr>
          <p:cNvPr id="610306" name="Rectangle 2"/>
          <p:cNvSpPr>
            <a:spLocks noRot="1" noChangeArrowheads="1" noTextEdit="1"/>
          </p:cNvSpPr>
          <p:nvPr>
            <p:ph type="sldImg"/>
          </p:nvPr>
        </p:nvSpPr>
        <p:spPr>
          <a:ln/>
        </p:spPr>
      </p:sp>
      <p:sp>
        <p:nvSpPr>
          <p:cNvPr id="610307" name="Rectangle 3"/>
          <p:cNvSpPr>
            <a:spLocks noGrp="1" noChangeArrowheads="1"/>
          </p:cNvSpPr>
          <p:nvPr>
            <p:ph type="body" idx="1"/>
          </p:nvPr>
        </p:nvSpPr>
        <p:spPr/>
        <p:txBody>
          <a:bodyPr/>
          <a:lstStyle/>
          <a:p>
            <a:r>
              <a:rPr lang="en-US"/>
              <a:t>Susita was the smallest city of the decapolis cities.</a:t>
            </a:r>
          </a:p>
          <a:p>
            <a:r>
              <a:rPr lang="en-US"/>
              <a:t>It hasn't really been excavated very much yet - so you have to imagine a place like Beth Shan, just smaller.  </a:t>
            </a:r>
          </a:p>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4D9143-DA1B-4F2D-8F9B-3E19FDECEAE2}" type="slidenum">
              <a:rPr lang="en-US"/>
              <a:pPr/>
              <a:t>22</a:t>
            </a:fld>
            <a:endParaRPr lang="en-US"/>
          </a:p>
        </p:txBody>
      </p:sp>
      <p:sp>
        <p:nvSpPr>
          <p:cNvPr id="609282" name="Rectangle 2"/>
          <p:cNvSpPr>
            <a:spLocks noRot="1" noChangeArrowheads="1" noTextEdit="1"/>
          </p:cNvSpPr>
          <p:nvPr>
            <p:ph type="sldImg"/>
          </p:nvPr>
        </p:nvSpPr>
        <p:spPr>
          <a:ln/>
        </p:spPr>
      </p:sp>
      <p:sp>
        <p:nvSpPr>
          <p:cNvPr id="609283" name="Rectangle 3"/>
          <p:cNvSpPr>
            <a:spLocks noGrp="1" noChangeArrowheads="1"/>
          </p:cNvSpPr>
          <p:nvPr>
            <p:ph type="body" idx="1"/>
          </p:nvPr>
        </p:nvSpPr>
        <p:spPr/>
        <p:txBody>
          <a:bodyPr/>
          <a:lstStyle/>
          <a:p>
            <a:r>
              <a:rPr lang="en-US"/>
              <a:t>It would have had a theater, a gymnasium, and pagan temples.</a:t>
            </a:r>
          </a:p>
          <a:p>
            <a:endParaRPr lang="en-US"/>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E54770-A49D-47E7-97E9-287CAC5A6C12}" type="slidenum">
              <a:rPr lang="en-US"/>
              <a:pPr/>
              <a:t>23</a:t>
            </a:fld>
            <a:endParaRPr lang="en-US"/>
          </a:p>
        </p:txBody>
      </p:sp>
      <p:sp>
        <p:nvSpPr>
          <p:cNvPr id="580610" name="Rectangle 2"/>
          <p:cNvSpPr>
            <a:spLocks noRot="1" noChangeArrowheads="1" noTextEdit="1"/>
          </p:cNvSpPr>
          <p:nvPr>
            <p:ph type="sldImg"/>
          </p:nvPr>
        </p:nvSpPr>
        <p:spPr>
          <a:ln/>
        </p:spPr>
      </p:sp>
      <p:sp>
        <p:nvSpPr>
          <p:cNvPr id="580611" name="Rectangle 3"/>
          <p:cNvSpPr>
            <a:spLocks noGrp="1" noChangeArrowheads="1"/>
          </p:cNvSpPr>
          <p:nvPr>
            <p:ph type="body" idx="1"/>
          </p:nvPr>
        </p:nvSpPr>
        <p:spPr/>
        <p:txBody>
          <a:bodyPr/>
          <a:lstStyle/>
          <a:p>
            <a:r>
              <a:rPr lang="en-US"/>
              <a:t>But it was visible from all around the Sea of Galilee - like a beacon or lighthouse proclaiming it's hellenistic, ungodly philosophy.</a:t>
            </a:r>
          </a:p>
          <a:p>
            <a:r>
              <a:rPr lang="en-US"/>
              <a:t>Jesus took his disciples here -- probably landing at the tiny fishing village of Kursi, under the jurisdiction of the city of Susita.</a:t>
            </a:r>
          </a:p>
          <a:p>
            <a:r>
              <a:rPr lang="en-US"/>
              <a:t>There were some cliffs close by -- the only place around the entire Sea of Galilee where cliffs would have come right to the edge of the sea.</a:t>
            </a:r>
          </a:p>
          <a:p>
            <a:r>
              <a:rPr lang="en-US"/>
              <a:t>And in the hills behind the cliffs there have been found some caves, used as tombs long ago.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983F10-F504-4182-9773-E6909AC0F2C7}" type="slidenum">
              <a:rPr lang="en-US"/>
              <a:pPr/>
              <a:t>24</a:t>
            </a:fld>
            <a:endParaRPr lang="en-US"/>
          </a:p>
        </p:txBody>
      </p:sp>
      <p:sp>
        <p:nvSpPr>
          <p:cNvPr id="516098" name="Rectangle 2"/>
          <p:cNvSpPr>
            <a:spLocks noRo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313A7F-D909-4664-892C-1C3610528B14}" type="slidenum">
              <a:rPr lang="en-US"/>
              <a:pPr/>
              <a:t>25</a:t>
            </a:fld>
            <a:endParaRPr lang="en-US"/>
          </a:p>
        </p:txBody>
      </p:sp>
      <p:sp>
        <p:nvSpPr>
          <p:cNvPr id="585730" name="Rectangle 2"/>
          <p:cNvSpPr>
            <a:spLocks noRot="1" noChangeArrowheads="1" noTextEdit="1"/>
          </p:cNvSpPr>
          <p:nvPr>
            <p:ph type="sldImg"/>
          </p:nvPr>
        </p:nvSpPr>
        <p:spPr>
          <a:ln/>
        </p:spPr>
      </p:sp>
      <p:sp>
        <p:nvSpPr>
          <p:cNvPr id="585731" name="Rectangle 3"/>
          <p:cNvSpPr>
            <a:spLocks noGrp="1" noChangeArrowheads="1"/>
          </p:cNvSpPr>
          <p:nvPr>
            <p:ph type="body" idx="1"/>
          </p:nvPr>
        </p:nvSpPr>
        <p:spPr/>
        <p:txBody>
          <a:bodyPr/>
          <a:lstStyle/>
          <a:p>
            <a:r>
              <a:rPr lang="en-US"/>
              <a:t>Picture him - naked, dirty, smelly, bloody, scabby</a:t>
            </a:r>
          </a:p>
          <a:p>
            <a:r>
              <a:rPr lang="en-US"/>
              <a:t>Strong, dangerous, uncontrolable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BF271E-07AC-46BF-90AE-1CEF91070CE0}" type="slidenum">
              <a:rPr lang="en-US"/>
              <a:pPr/>
              <a:t>26</a:t>
            </a:fld>
            <a:endParaRPr lang="en-US"/>
          </a:p>
        </p:txBody>
      </p:sp>
      <p:sp>
        <p:nvSpPr>
          <p:cNvPr id="588802" name="Rectangle 2"/>
          <p:cNvSpPr>
            <a:spLocks noRot="1" noChangeArrowheads="1" noTextEdit="1"/>
          </p:cNvSpPr>
          <p:nvPr>
            <p:ph type="sldImg"/>
          </p:nvPr>
        </p:nvSpPr>
        <p:spPr>
          <a:ln/>
        </p:spPr>
      </p:sp>
      <p:sp>
        <p:nvSpPr>
          <p:cNvPr id="588803" name="Rectangle 3"/>
          <p:cNvSpPr>
            <a:spLocks noGrp="1" noChangeArrowheads="1"/>
          </p:cNvSpPr>
          <p:nvPr>
            <p:ph type="body" idx="1"/>
          </p:nvPr>
        </p:nvSpPr>
        <p:spPr/>
        <p:txBody>
          <a:bodyPr/>
          <a:lstStyle/>
          <a:p>
            <a:r>
              <a:rPr lang="en-US"/>
              <a:t>Imagine him in the middle of the night, on the peak of the hill above the tombs, screaming and wailing at the top of his lungs.  You could hear him all over the countryside.  On a still quiet night, perhaps you could even hear him here in the city of Susuta.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B63E28-7C8F-4C32-A144-BAF953A5CC44}" type="slidenum">
              <a:rPr lang="en-US"/>
              <a:pPr/>
              <a:t>27</a:t>
            </a:fld>
            <a:endParaRPr lang="en-US"/>
          </a:p>
        </p:txBody>
      </p:sp>
      <p:sp>
        <p:nvSpPr>
          <p:cNvPr id="522242" name="Rectangle 2"/>
          <p:cNvSpPr>
            <a:spLocks noRot="1" noChangeArrowheads="1" noTextEdit="1"/>
          </p:cNvSpPr>
          <p:nvPr>
            <p:ph type="sldImg"/>
          </p:nvPr>
        </p:nvSpPr>
        <p:spPr>
          <a:ln/>
        </p:spPr>
      </p:sp>
      <p:sp>
        <p:nvSpPr>
          <p:cNvPr id="522243" name="Rectangle 3"/>
          <p:cNvSpPr>
            <a:spLocks noGrp="1" noChangeArrowheads="1"/>
          </p:cNvSpPr>
          <p:nvPr>
            <p:ph type="body" idx="1"/>
          </p:nvPr>
        </p:nvSpPr>
        <p:spPr/>
        <p:txBody>
          <a:bodyPr/>
          <a:lstStyle/>
          <a:p>
            <a:r>
              <a:rPr lang="en-US"/>
              <a:t>Legion "a large number" - interesting that he used this word for his name.  Perhaps there is a link here to the fact that there was a Roman legion stationed right here in Susita.  It was the 12th legion, one of Rome's most elite legions.  The marines, the best of the best.   Because of the great threat to Rome coming from the Zealots headquartered in Gamla, just a couple miles away.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715EA-DF19-4B9D-8358-48C5C10C1064}" type="slidenum">
              <a:rPr lang="en-US"/>
              <a:pPr/>
              <a:t>28</a:t>
            </a:fld>
            <a:endParaRPr lang="en-US"/>
          </a:p>
        </p:txBody>
      </p:sp>
      <p:sp>
        <p:nvSpPr>
          <p:cNvPr id="526338" name="Rectangle 2"/>
          <p:cNvSpPr>
            <a:spLocks noRot="1" noChangeArrowheads="1" noTextEdit="1"/>
          </p:cNvSpPr>
          <p:nvPr>
            <p:ph type="sldImg"/>
          </p:nvPr>
        </p:nvSpPr>
        <p:spPr>
          <a:ln/>
        </p:spPr>
      </p:sp>
      <p:sp>
        <p:nvSpPr>
          <p:cNvPr id="526339" name="Rectangle 3"/>
          <p:cNvSpPr>
            <a:spLocks noGrp="1" noChangeArrowheads="1"/>
          </p:cNvSpPr>
          <p:nvPr>
            <p:ph type="body" idx="1"/>
          </p:nvPr>
        </p:nvSpPr>
        <p:spPr/>
        <p:txBody>
          <a:bodyPr/>
          <a:lstStyle/>
          <a:p>
            <a:r>
              <a:rPr lang="en-US"/>
              <a:t>In a way it makes sense to go into the pigs.  The sacred animal sacrificed to Baal &amp; Zeus.  This was where they belonged.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7445F-EEDB-4328-B192-7C96E3F4B47E}" type="slidenum">
              <a:rPr lang="en-US"/>
              <a:pPr/>
              <a:t>29</a:t>
            </a:fld>
            <a:endParaRPr lang="en-US"/>
          </a:p>
        </p:txBody>
      </p:sp>
      <p:sp>
        <p:nvSpPr>
          <p:cNvPr id="591874" name="Rectangle 2"/>
          <p:cNvSpPr>
            <a:spLocks noRot="1" noChangeArrowheads="1" noTextEdit="1"/>
          </p:cNvSpPr>
          <p:nvPr>
            <p:ph type="sldImg"/>
          </p:nvPr>
        </p:nvSpPr>
        <p:spPr>
          <a:ln/>
        </p:spPr>
      </p:sp>
      <p:sp>
        <p:nvSpPr>
          <p:cNvPr id="591875" name="Rectangle 3"/>
          <p:cNvSpPr>
            <a:spLocks noGrp="1" noChangeArrowheads="1"/>
          </p:cNvSpPr>
          <p:nvPr>
            <p:ph type="body" idx="1"/>
          </p:nvPr>
        </p:nvSpPr>
        <p:spPr/>
        <p:txBody>
          <a:bodyPr/>
          <a:lstStyle/>
          <a:p>
            <a:r>
              <a:rPr lang="en-US"/>
              <a:t>The pigs were the sarifical animal for the pagan god.</a:t>
            </a:r>
          </a:p>
          <a:p>
            <a:r>
              <a:rPr lang="en-US"/>
              <a:t>It had special meaning for Susita because of the 15th Legion</a:t>
            </a:r>
          </a:p>
          <a:p>
            <a:r>
              <a:rPr lang="en-US"/>
              <a:t>The Sea was the underworld, the domain of Baal, of the evil one.</a:t>
            </a:r>
          </a:p>
          <a:p>
            <a:r>
              <a:rPr lang="en-US"/>
              <a:t>It made sense for the evil spirits to want to go into the Pigs</a:t>
            </a:r>
          </a:p>
          <a:p>
            <a:r>
              <a:rPr lang="en-US"/>
              <a:t>And for the pigs to rush into the sea - to go to where they belong - the abyss is their home!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141DFF-4C0F-428C-A3F5-B913F30B6094}" type="slidenum">
              <a:rPr lang="en-US"/>
              <a:pPr/>
              <a:t>3</a:t>
            </a:fld>
            <a:endParaRPr lang="en-US"/>
          </a:p>
        </p:txBody>
      </p:sp>
      <p:sp>
        <p:nvSpPr>
          <p:cNvPr id="384002" name="Rectangle 2"/>
          <p:cNvSpPr>
            <a:spLocks noRot="1" noChangeArrowheads="1" noTextEdit="1"/>
          </p:cNvSpPr>
          <p:nvPr>
            <p:ph type="sldImg"/>
          </p:nvPr>
        </p:nvSpPr>
        <p:spPr>
          <a:ln/>
        </p:spPr>
      </p:sp>
      <p:sp>
        <p:nvSpPr>
          <p:cNvPr id="384003" name="Rectangle 3"/>
          <p:cNvSpPr>
            <a:spLocks noGrp="1" noChangeArrowheads="1"/>
          </p:cNvSpPr>
          <p:nvPr>
            <p:ph type="body" idx="1"/>
          </p:nvPr>
        </p:nvSpPr>
        <p:spPr/>
        <p:txBody>
          <a:bodyPr/>
          <a:lstStyle/>
          <a:p>
            <a:r>
              <a:rPr lang="en-US"/>
              <a:t>Last week we talked about 2 the Two Kings of the Jews.  Herod the Great and his legacy of stone.  magnificant buildings, beautiful buildings… but they are all gone now.  And in the process of building that legacy that didn't last, he was the model of cruelty and selfishness, killing many of his own family members.</a:t>
            </a:r>
          </a:p>
          <a:p>
            <a:r>
              <a:rPr lang="en-US"/>
              <a:t>Jesus the Messiah build a legacy of people, of changed lives, on a foundation of self sacrifice -- a legacy that really will last for all generations. </a:t>
            </a:r>
          </a:p>
          <a:p>
            <a:r>
              <a:rPr lang="en-US"/>
              <a:t>And we are commanded be like our Rabbi, Jesus.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74542E-EC16-4669-8BE4-0E350A9BD203}" type="slidenum">
              <a:rPr lang="en-US"/>
              <a:pPr/>
              <a:t>30</a:t>
            </a:fld>
            <a:endParaRPr lang="en-US"/>
          </a:p>
        </p:txBody>
      </p:sp>
      <p:sp>
        <p:nvSpPr>
          <p:cNvPr id="524290" name="Rectangle 2"/>
          <p:cNvSpPr>
            <a:spLocks noRot="1" noChangeArrowheads="1" noTextEdit="1"/>
          </p:cNvSpPr>
          <p:nvPr>
            <p:ph type="sldImg"/>
          </p:nvPr>
        </p:nvSpPr>
        <p:spPr>
          <a:ln/>
        </p:spPr>
      </p:sp>
      <p:sp>
        <p:nvSpPr>
          <p:cNvPr id="524291" name="Rectangle 3"/>
          <p:cNvSpPr>
            <a:spLocks noGrp="1" noChangeArrowheads="1"/>
          </p:cNvSpPr>
          <p:nvPr>
            <p:ph type="body" idx="1"/>
          </p:nvPr>
        </p:nvSpPr>
        <p:spPr/>
        <p:txBody>
          <a:bodyPr/>
          <a:lstStyle/>
          <a:p>
            <a:r>
              <a:rPr lang="en-US"/>
              <a:t>the town = Susita</a:t>
            </a:r>
          </a:p>
          <a:p>
            <a:r>
              <a:rPr lang="en-US"/>
              <a:t>countryside - everyone along the way to Susita</a:t>
            </a:r>
          </a:p>
          <a:p>
            <a:r>
              <a:rPr lang="en-US"/>
              <a:t>dressed - somebody had given him clothes to wear, treated him as a human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C55906-EBDE-4236-B652-15BE4405D49D}" type="slidenum">
              <a:rPr lang="en-US"/>
              <a:pPr/>
              <a:t>31</a:t>
            </a:fld>
            <a:endParaRPr lang="en-US"/>
          </a:p>
        </p:txBody>
      </p:sp>
      <p:sp>
        <p:nvSpPr>
          <p:cNvPr id="592898" name="Rectangle 2"/>
          <p:cNvSpPr>
            <a:spLocks noRot="1" noChangeArrowheads="1" noTextEdit="1"/>
          </p:cNvSpPr>
          <p:nvPr>
            <p:ph type="sldImg"/>
          </p:nvPr>
        </p:nvSpPr>
        <p:spPr>
          <a:ln/>
        </p:spPr>
      </p:sp>
      <p:sp>
        <p:nvSpPr>
          <p:cNvPr id="592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78B685-A73F-465A-9492-7B8F2D206230}" type="slidenum">
              <a:rPr lang="en-US"/>
              <a:pPr/>
              <a:t>32</a:t>
            </a:fld>
            <a:endParaRPr lang="en-US"/>
          </a:p>
        </p:txBody>
      </p:sp>
      <p:sp>
        <p:nvSpPr>
          <p:cNvPr id="528386" name="Rectangle 2"/>
          <p:cNvSpPr>
            <a:spLocks noRot="1" noChangeArrowheads="1" noTextEdit="1"/>
          </p:cNvSpPr>
          <p:nvPr>
            <p:ph type="sldImg"/>
          </p:nvPr>
        </p:nvSpPr>
        <p:spPr>
          <a:ln/>
        </p:spPr>
      </p:sp>
      <p:sp>
        <p:nvSpPr>
          <p:cNvPr id="528387" name="Rectangle 3"/>
          <p:cNvSpPr>
            <a:spLocks noGrp="1" noChangeArrowheads="1"/>
          </p:cNvSpPr>
          <p:nvPr>
            <p:ph type="body" idx="1"/>
          </p:nvPr>
        </p:nvSpPr>
        <p:spPr/>
        <p:txBody>
          <a:bodyPr/>
          <a:lstStyle/>
          <a:p>
            <a:r>
              <a:rPr lang="en-US"/>
              <a:t>begged to go with him -- imagine the LOVE he had for Jesus!</a:t>
            </a:r>
          </a:p>
          <a:p>
            <a:r>
              <a:rPr lang="en-US"/>
              <a:t>He had been given real value.  He was a person.  He had been saved.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9BBC65-DF25-4A46-A51C-60DB747B363D}" type="slidenum">
              <a:rPr lang="en-US"/>
              <a:pPr/>
              <a:t>33</a:t>
            </a:fld>
            <a:endParaRPr lang="en-US"/>
          </a:p>
        </p:txBody>
      </p:sp>
      <p:sp>
        <p:nvSpPr>
          <p:cNvPr id="593922" name="Rectangle 2"/>
          <p:cNvSpPr>
            <a:spLocks noRot="1" noChangeArrowheads="1" noTextEdit="1"/>
          </p:cNvSpPr>
          <p:nvPr>
            <p:ph type="sldImg"/>
          </p:nvPr>
        </p:nvSpPr>
        <p:spPr>
          <a:ln/>
        </p:spPr>
      </p:sp>
      <p:sp>
        <p:nvSpPr>
          <p:cNvPr id="593923" name="Rectangle 3"/>
          <p:cNvSpPr>
            <a:spLocks noGrp="1" noChangeArrowheads="1"/>
          </p:cNvSpPr>
          <p:nvPr>
            <p:ph type="body" idx="1"/>
          </p:nvPr>
        </p:nvSpPr>
        <p:spPr/>
        <p:txBody>
          <a:bodyPr/>
          <a:lstStyle/>
          <a:p>
            <a:r>
              <a:rPr lang="en-US"/>
              <a:t>Can you see the man running into Susita, along this very road?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33DD0A-2793-4185-9301-77E9A020044E}" type="slidenum">
              <a:rPr lang="en-US"/>
              <a:pPr/>
              <a:t>35</a:t>
            </a:fld>
            <a:endParaRPr lang="en-US"/>
          </a:p>
        </p:txBody>
      </p:sp>
      <p:sp>
        <p:nvSpPr>
          <p:cNvPr id="599042" name="Rectangle 2"/>
          <p:cNvSpPr>
            <a:spLocks noRot="1" noChangeArrowheads="1" noTextEdit="1"/>
          </p:cNvSpPr>
          <p:nvPr>
            <p:ph type="sldImg"/>
          </p:nvPr>
        </p:nvSpPr>
        <p:spPr>
          <a:ln/>
        </p:spPr>
      </p:sp>
      <p:sp>
        <p:nvSpPr>
          <p:cNvPr id="599043" name="Rectangle 3"/>
          <p:cNvSpPr>
            <a:spLocks noGrp="1" noChangeArrowheads="1"/>
          </p:cNvSpPr>
          <p:nvPr>
            <p:ph type="body" idx="1"/>
          </p:nvPr>
        </p:nvSpPr>
        <p:spPr/>
        <p:txBody>
          <a:bodyPr/>
          <a:lstStyle/>
          <a:p>
            <a:r>
              <a:rPr lang="en-US"/>
              <a:t>He probably walked the main street of Beth Shan, right here, and stood under the colonade and with excitement told his story.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BA425-FE4C-46FC-AAE9-D99B4C35D16C}" type="slidenum">
              <a:rPr lang="en-US"/>
              <a:pPr/>
              <a:t>36</a:t>
            </a:fld>
            <a:endParaRPr lang="en-US"/>
          </a:p>
        </p:txBody>
      </p:sp>
      <p:sp>
        <p:nvSpPr>
          <p:cNvPr id="534530" name="Rectangle 2"/>
          <p:cNvSpPr>
            <a:spLocks noRot="1" noChangeArrowheads="1" noTextEdit="1"/>
          </p:cNvSpPr>
          <p:nvPr>
            <p:ph type="sldImg"/>
          </p:nvPr>
        </p:nvSpPr>
        <p:spPr>
          <a:ln/>
        </p:spPr>
      </p:sp>
      <p:sp>
        <p:nvSpPr>
          <p:cNvPr id="534531" name="Rectangle 3"/>
          <p:cNvSpPr>
            <a:spLocks noGrp="1" noChangeArrowheads="1"/>
          </p:cNvSpPr>
          <p:nvPr>
            <p:ph type="body" idx="1"/>
          </p:nvPr>
        </p:nvSpPr>
        <p:spPr/>
        <p:txBody>
          <a:bodyPr/>
          <a:lstStyle/>
          <a:p>
            <a:r>
              <a:rPr lang="en-US"/>
              <a:t>Scripture mention the Decapolis only one other time, again when Jesus goes there, some time after the event we just read about.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4616E-F7B8-489F-AA90-A447B3398831}" type="slidenum">
              <a:rPr lang="en-US"/>
              <a:pPr/>
              <a:t>37</a:t>
            </a:fld>
            <a:endParaRPr lang="en-US"/>
          </a:p>
        </p:txBody>
      </p:sp>
      <p:sp>
        <p:nvSpPr>
          <p:cNvPr id="536578" name="Rectangle 2"/>
          <p:cNvSpPr>
            <a:spLocks noRot="1" noChangeArrowheads="1" noTextEdit="1"/>
          </p:cNvSpPr>
          <p:nvPr>
            <p:ph type="sldImg"/>
          </p:nvPr>
        </p:nvSpPr>
        <p:spPr>
          <a:ln/>
        </p:spPr>
      </p:sp>
      <p:sp>
        <p:nvSpPr>
          <p:cNvPr id="536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2468BD-7AB2-41D2-828D-0EB8E7FF06AE}" type="slidenum">
              <a:rPr lang="en-US"/>
              <a:pPr/>
              <a:t>38</a:t>
            </a:fld>
            <a:endParaRPr lang="en-US"/>
          </a:p>
        </p:txBody>
      </p:sp>
      <p:sp>
        <p:nvSpPr>
          <p:cNvPr id="600066" name="Rectangle 2"/>
          <p:cNvSpPr>
            <a:spLocks noRot="1" noChangeArrowheads="1" noTextEdit="1"/>
          </p:cNvSpPr>
          <p:nvPr>
            <p:ph type="sldImg"/>
          </p:nvPr>
        </p:nvSpPr>
        <p:spPr>
          <a:ln/>
        </p:spPr>
      </p:sp>
      <p:sp>
        <p:nvSpPr>
          <p:cNvPr id="600067" name="Rectangle 3"/>
          <p:cNvSpPr>
            <a:spLocks noGrp="1" noChangeArrowheads="1"/>
          </p:cNvSpPr>
          <p:nvPr>
            <p:ph type="body" idx="1"/>
          </p:nvPr>
        </p:nvSpPr>
        <p:spPr/>
        <p:txBody>
          <a:bodyPr/>
          <a:lstStyle/>
          <a:p>
            <a:r>
              <a:rPr lang="en-US"/>
              <a:t>How did they know about Jesus in that pagan land?</a:t>
            </a:r>
          </a:p>
          <a:p>
            <a:r>
              <a:rPr lang="en-US"/>
              <a:t>His legacy -- they praised the God of Israel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A3EE50-0A1F-49C5-AC4A-3F3BE57B55A9}" type="slidenum">
              <a:rPr lang="en-US"/>
              <a:pPr/>
              <a:t>39</a:t>
            </a:fld>
            <a:endParaRPr lang="en-US"/>
          </a:p>
        </p:txBody>
      </p:sp>
      <p:sp>
        <p:nvSpPr>
          <p:cNvPr id="603138" name="Rectangle 2"/>
          <p:cNvSpPr>
            <a:spLocks noRot="1" noChangeArrowheads="1" noTextEdit="1"/>
          </p:cNvSpPr>
          <p:nvPr>
            <p:ph type="sldImg"/>
          </p:nvPr>
        </p:nvSpPr>
        <p:spPr>
          <a:ln/>
        </p:spPr>
      </p:sp>
      <p:sp>
        <p:nvSpPr>
          <p:cNvPr id="603139" name="Rectangle 3"/>
          <p:cNvSpPr>
            <a:spLocks noGrp="1" noChangeArrowheads="1"/>
          </p:cNvSpPr>
          <p:nvPr>
            <p:ph type="body" idx="1"/>
          </p:nvPr>
        </p:nvSpPr>
        <p:spPr/>
        <p:txBody>
          <a:bodyPr/>
          <a:lstStyle/>
          <a:p>
            <a:r>
              <a:rPr lang="en-US"/>
              <a:t>I'd be happy if the story ended right there.  But there a wonderful little bit of extra, that we get from looking back at history.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3B971A-A165-4FDC-899B-850992B7BD2F}" type="slidenum">
              <a:rPr lang="en-US"/>
              <a:pPr/>
              <a:t>42</a:t>
            </a:fld>
            <a:endParaRPr lang="en-US"/>
          </a:p>
        </p:txBody>
      </p:sp>
      <p:sp>
        <p:nvSpPr>
          <p:cNvPr id="602114" name="Rectangle 2"/>
          <p:cNvSpPr>
            <a:spLocks noRo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367B64-33B8-41A4-A6B4-AE164C8E5EE8}" type="slidenum">
              <a:rPr lang="en-US"/>
              <a:pPr/>
              <a:t>4</a:t>
            </a:fld>
            <a:endParaRPr lang="en-US"/>
          </a:p>
        </p:txBody>
      </p:sp>
      <p:sp>
        <p:nvSpPr>
          <p:cNvPr id="613378" name="Rectangle 2"/>
          <p:cNvSpPr>
            <a:spLocks noRot="1" noChangeArrowheads="1" noTextEdit="1"/>
          </p:cNvSpPr>
          <p:nvPr>
            <p:ph type="sldImg"/>
          </p:nvPr>
        </p:nvSpPr>
        <p:spPr>
          <a:ln/>
        </p:spPr>
      </p:sp>
      <p:sp>
        <p:nvSpPr>
          <p:cNvPr id="613379" name="Rectangle 3"/>
          <p:cNvSpPr>
            <a:spLocks noGrp="1" noChangeArrowheads="1"/>
          </p:cNvSpPr>
          <p:nvPr>
            <p:ph type="body" idx="1"/>
          </p:nvPr>
        </p:nvSpPr>
        <p:spPr/>
        <p:txBody>
          <a:bodyPr/>
          <a:lstStyle/>
          <a:p>
            <a:r>
              <a:rPr lang="en-US"/>
              <a:t>Jesus the Messiah build a legacy of people, of changed lives, on a foundation of self sacrifice -- a legacy that really will last for all generations. </a:t>
            </a:r>
          </a:p>
          <a:p>
            <a:r>
              <a:rPr lang="en-US"/>
              <a:t>And we are commanded be like our Rabbi, Jesus.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7A22E3-B96A-4A97-9FD3-ACAD43019692}" type="slidenum">
              <a:rPr lang="en-US"/>
              <a:pPr/>
              <a:t>43</a:t>
            </a:fld>
            <a:endParaRPr lang="en-US"/>
          </a:p>
        </p:txBody>
      </p:sp>
      <p:sp>
        <p:nvSpPr>
          <p:cNvPr id="604162" name="Rectangle 2"/>
          <p:cNvSpPr>
            <a:spLocks noRot="1" noChangeArrowheads="1" noTextEdit="1"/>
          </p:cNvSpPr>
          <p:nvPr>
            <p:ph type="sldImg"/>
          </p:nvPr>
        </p:nvSpPr>
        <p:spPr>
          <a:ln/>
        </p:spPr>
      </p:sp>
      <p:sp>
        <p:nvSpPr>
          <p:cNvPr id="604163" name="Rectangle 3"/>
          <p:cNvSpPr>
            <a:spLocks noGrp="1" noChangeArrowheads="1"/>
          </p:cNvSpPr>
          <p:nvPr>
            <p:ph type="body" idx="1"/>
          </p:nvPr>
        </p:nvSpPr>
        <p:spPr/>
        <p:txBody>
          <a:bodyPr/>
          <a:lstStyle/>
          <a:p>
            <a:r>
              <a:rPr lang="en-US"/>
              <a:t>The lesson of the demon-possessed man in the Decapolis, is that if God can use him in such a mighty way, he can use you too!  But first we have to recognize that we need him.  We have to see ourselves in as dirty and filthy in His eyes as the demon-possessed man would have looked to 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47FF64-B8C1-4331-83A2-614CE2AE65B2}" type="slidenum">
              <a:rPr lang="en-US"/>
              <a:pPr/>
              <a:t>5</a:t>
            </a:fld>
            <a:endParaRPr lang="en-US"/>
          </a:p>
        </p:txBody>
      </p:sp>
      <p:sp>
        <p:nvSpPr>
          <p:cNvPr id="353282" name="Rectangle 2"/>
          <p:cNvSpPr>
            <a:spLocks noRot="1" noChangeArrowheads="1" noTextEdit="1"/>
          </p:cNvSpPr>
          <p:nvPr>
            <p:ph type="sldImg"/>
          </p:nvPr>
        </p:nvSpPr>
        <p:spPr>
          <a:ln/>
        </p:spPr>
      </p:sp>
      <p:sp>
        <p:nvSpPr>
          <p:cNvPr id="353283" name="Rectangle 3"/>
          <p:cNvSpPr>
            <a:spLocks noGrp="1" noChangeArrowheads="1"/>
          </p:cNvSpPr>
          <p:nvPr>
            <p:ph type="body" idx="1"/>
          </p:nvPr>
        </p:nvSpPr>
        <p:spPr/>
        <p:txBody>
          <a:bodyPr/>
          <a:lstStyle/>
          <a:p>
            <a:r>
              <a:rPr lang="en-US"/>
              <a:t>Last week we talked about 2 the Two Kings of the Jews.  Herod the Great and his legacy of stone.  magnificant buildings, beautiful buildings… but they are all gone now.  And in the process of building that legacy that didn't last, he was the model of cruelty and selfishness, killing many of his own family members.</a:t>
            </a:r>
          </a:p>
          <a:p>
            <a:r>
              <a:rPr lang="en-US"/>
              <a:t>Jesus the Messiah build a legacy of people, of changed lives, on a foundation of self sacrifice -- a legacy that really will last for all generations. </a:t>
            </a:r>
          </a:p>
          <a:p>
            <a:r>
              <a:rPr lang="en-US"/>
              <a:t>And we are commanded be like our Rabbi, Jesus.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D0DDAE-AF89-4EA5-811A-7652B434D16A}" type="slidenum">
              <a:rPr lang="en-US"/>
              <a:pPr/>
              <a:t>6</a:t>
            </a:fld>
            <a:endParaRPr lang="en-US"/>
          </a:p>
        </p:txBody>
      </p:sp>
      <p:sp>
        <p:nvSpPr>
          <p:cNvPr id="530434" name="Rectangle 2"/>
          <p:cNvSpPr>
            <a:spLocks noRot="1" noChangeArrowheads="1" noTextEdit="1"/>
          </p:cNvSpPr>
          <p:nvPr>
            <p:ph type="sldImg"/>
          </p:nvPr>
        </p:nvSpPr>
        <p:spPr>
          <a:ln/>
        </p:spPr>
      </p:sp>
      <p:sp>
        <p:nvSpPr>
          <p:cNvPr id="530435" name="Rectangle 3"/>
          <p:cNvSpPr>
            <a:spLocks noGrp="1" noChangeArrowheads="1"/>
          </p:cNvSpPr>
          <p:nvPr>
            <p:ph type="body" idx="1"/>
          </p:nvPr>
        </p:nvSpPr>
        <p:spPr/>
        <p:txBody>
          <a:bodyPr/>
          <a:lstStyle/>
          <a:p>
            <a:r>
              <a:rPr lang="en-US"/>
              <a:t>Herod' family killed each other - generations of hate, suspicion, and killing</a:t>
            </a:r>
          </a:p>
          <a:p>
            <a:r>
              <a:rPr lang="en-US"/>
              <a:t>Contrast with the legacy of Jesus the Messiah, the essence of God's LOVE for 1000 generations… that's the legacy I want to leave.</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423695-2D13-49D1-8CC2-0CDAB034668F}" type="slidenum">
              <a:rPr lang="en-US"/>
              <a:pPr/>
              <a:t>7</a:t>
            </a:fld>
            <a:endParaRPr lang="en-US"/>
          </a:p>
        </p:txBody>
      </p:sp>
      <p:sp>
        <p:nvSpPr>
          <p:cNvPr id="532482" name="Rectangle 2"/>
          <p:cNvSpPr>
            <a:spLocks noRot="1" noChangeArrowheads="1" noTextEdit="1"/>
          </p:cNvSpPr>
          <p:nvPr>
            <p:ph type="sldImg"/>
          </p:nvPr>
        </p:nvSpPr>
        <p:spPr>
          <a:ln/>
        </p:spPr>
      </p:sp>
      <p:sp>
        <p:nvSpPr>
          <p:cNvPr id="532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97BEAF-9E24-46AE-95BC-51970336AA27}" type="slidenum">
              <a:rPr lang="en-US"/>
              <a:pPr/>
              <a:t>8</a:t>
            </a:fld>
            <a:endParaRPr lang="en-US"/>
          </a:p>
        </p:txBody>
      </p:sp>
      <p:sp>
        <p:nvSpPr>
          <p:cNvPr id="387074" name="Rectangle 2"/>
          <p:cNvSpPr>
            <a:spLocks noRot="1" noChangeArrowheads="1" noTextEdit="1"/>
          </p:cNvSpPr>
          <p:nvPr>
            <p:ph type="sldImg"/>
          </p:nvPr>
        </p:nvSpPr>
        <p:spPr>
          <a:ln/>
        </p:spPr>
      </p:sp>
      <p:sp>
        <p:nvSpPr>
          <p:cNvPr id="387075" name="Rectangle 3"/>
          <p:cNvSpPr>
            <a:spLocks noGrp="1" noChangeArrowheads="1"/>
          </p:cNvSpPr>
          <p:nvPr>
            <p:ph type="body" idx="1"/>
          </p:nvPr>
        </p:nvSpPr>
        <p:spPr/>
        <p:txBody>
          <a:bodyPr/>
          <a:lstStyle/>
          <a:p>
            <a:r>
              <a:rPr lang="en-US"/>
              <a:t>Decapolis Region - Autonomous Region - reported directly to Rome, not under Herod or anyone else really.</a:t>
            </a:r>
          </a:p>
          <a:p>
            <a:r>
              <a:rPr lang="en-US"/>
              <a:t>Decapolis mentioned twice in the Bible -- when Jesus went there twice, each time with his disciples, for just a very breif period.</a:t>
            </a:r>
          </a:p>
          <a:p>
            <a:r>
              <a:rPr lang="en-US"/>
              <a:t>Decapolis had been a PAGAN area since OT times.  It was the traditionally seen as the land where the pagan people went after Joshua conquered the promised land.</a:t>
            </a:r>
          </a:p>
          <a:p>
            <a:endParaRPr lang="en-US"/>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A0F591-351F-4007-966F-F4269E037C40}" type="slidenum">
              <a:rPr lang="en-US"/>
              <a:pPr/>
              <a:t>9</a:t>
            </a:fld>
            <a:endParaRPr lang="en-US"/>
          </a:p>
        </p:txBody>
      </p:sp>
      <p:sp>
        <p:nvSpPr>
          <p:cNvPr id="571394" name="Rectangle 2"/>
          <p:cNvSpPr>
            <a:spLocks noRot="1" noChangeArrowheads="1" noTextEdit="1"/>
          </p:cNvSpPr>
          <p:nvPr>
            <p:ph type="sldImg"/>
          </p:nvPr>
        </p:nvSpPr>
        <p:spPr>
          <a:ln/>
        </p:spPr>
      </p:sp>
      <p:sp>
        <p:nvSpPr>
          <p:cNvPr id="571395" name="Rectangle 3"/>
          <p:cNvSpPr>
            <a:spLocks noGrp="1" noChangeArrowheads="1"/>
          </p:cNvSpPr>
          <p:nvPr>
            <p:ph type="body" idx="1"/>
          </p:nvPr>
        </p:nvSpPr>
        <p:spPr/>
        <p:txBody>
          <a:bodyPr/>
          <a:lstStyle/>
          <a:p>
            <a:r>
              <a:rPr lang="en-US"/>
              <a:t>Decapolis had been a PAGAN area since OT times.  It was the traditionally seen as the land where the pagan people went after Joshua conquered the promised land.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643894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750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073011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659200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298422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769321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134823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297884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8305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430800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839921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373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spd="med">
    <p:fade/>
  </p:transition>
  <p:timing>
    <p:tnLst>
      <p:par>
        <p:cTn id="1" dur="indefinite" restart="never" nodeType="tmRoot"/>
      </p:par>
    </p:tnLst>
  </p:timing>
  <p:txStyles>
    <p:titleStyle>
      <a:lvl1pPr algn="ctr" rtl="0" fontAlgn="base">
        <a:spcBef>
          <a:spcPct val="0"/>
        </a:spcBef>
        <a:spcAft>
          <a:spcPct val="0"/>
        </a:spcAft>
        <a:defRPr sz="5400">
          <a:solidFill>
            <a:schemeClr val="tx2"/>
          </a:solidFill>
          <a:latin typeface="+mj-lt"/>
          <a:ea typeface="+mj-ea"/>
          <a:cs typeface="+mj-cs"/>
        </a:defRPr>
      </a:lvl1pPr>
      <a:lvl2pPr algn="ctr" rtl="0" fontAlgn="base">
        <a:spcBef>
          <a:spcPct val="0"/>
        </a:spcBef>
        <a:spcAft>
          <a:spcPct val="0"/>
        </a:spcAft>
        <a:defRPr sz="5400">
          <a:solidFill>
            <a:schemeClr val="tx2"/>
          </a:solidFill>
          <a:latin typeface="STOMP_Relish Gargler" pitchFamily="2" charset="0"/>
        </a:defRPr>
      </a:lvl2pPr>
      <a:lvl3pPr algn="ctr" rtl="0" fontAlgn="base">
        <a:spcBef>
          <a:spcPct val="0"/>
        </a:spcBef>
        <a:spcAft>
          <a:spcPct val="0"/>
        </a:spcAft>
        <a:defRPr sz="5400">
          <a:solidFill>
            <a:schemeClr val="tx2"/>
          </a:solidFill>
          <a:latin typeface="STOMP_Relish Gargler" pitchFamily="2" charset="0"/>
        </a:defRPr>
      </a:lvl3pPr>
      <a:lvl4pPr algn="ctr" rtl="0" fontAlgn="base">
        <a:spcBef>
          <a:spcPct val="0"/>
        </a:spcBef>
        <a:spcAft>
          <a:spcPct val="0"/>
        </a:spcAft>
        <a:defRPr sz="5400">
          <a:solidFill>
            <a:schemeClr val="tx2"/>
          </a:solidFill>
          <a:latin typeface="STOMP_Relish Gargler" pitchFamily="2" charset="0"/>
        </a:defRPr>
      </a:lvl4pPr>
      <a:lvl5pPr algn="ctr" rtl="0" fontAlgn="base">
        <a:spcBef>
          <a:spcPct val="0"/>
        </a:spcBef>
        <a:spcAft>
          <a:spcPct val="0"/>
        </a:spcAft>
        <a:defRPr sz="5400">
          <a:solidFill>
            <a:schemeClr val="tx2"/>
          </a:solidFill>
          <a:latin typeface="STOMP_Relish Gargler" pitchFamily="2" charset="0"/>
        </a:defRPr>
      </a:lvl5pPr>
      <a:lvl6pPr marL="457200" algn="ctr" rtl="0" fontAlgn="base">
        <a:spcBef>
          <a:spcPct val="0"/>
        </a:spcBef>
        <a:spcAft>
          <a:spcPct val="0"/>
        </a:spcAft>
        <a:defRPr sz="5400">
          <a:solidFill>
            <a:schemeClr val="tx2"/>
          </a:solidFill>
          <a:latin typeface="STOMP_Relish Gargler" pitchFamily="2" charset="0"/>
        </a:defRPr>
      </a:lvl6pPr>
      <a:lvl7pPr marL="914400" algn="ctr" rtl="0" fontAlgn="base">
        <a:spcBef>
          <a:spcPct val="0"/>
        </a:spcBef>
        <a:spcAft>
          <a:spcPct val="0"/>
        </a:spcAft>
        <a:defRPr sz="5400">
          <a:solidFill>
            <a:schemeClr val="tx2"/>
          </a:solidFill>
          <a:latin typeface="STOMP_Relish Gargler" pitchFamily="2" charset="0"/>
        </a:defRPr>
      </a:lvl7pPr>
      <a:lvl8pPr marL="1371600" algn="ctr" rtl="0" fontAlgn="base">
        <a:spcBef>
          <a:spcPct val="0"/>
        </a:spcBef>
        <a:spcAft>
          <a:spcPct val="0"/>
        </a:spcAft>
        <a:defRPr sz="5400">
          <a:solidFill>
            <a:schemeClr val="tx2"/>
          </a:solidFill>
          <a:latin typeface="STOMP_Relish Gargler" pitchFamily="2" charset="0"/>
        </a:defRPr>
      </a:lvl8pPr>
      <a:lvl9pPr marL="1828800" algn="ctr" rtl="0" fontAlgn="base">
        <a:spcBef>
          <a:spcPct val="0"/>
        </a:spcBef>
        <a:spcAft>
          <a:spcPct val="0"/>
        </a:spcAft>
        <a:defRPr sz="5400">
          <a:solidFill>
            <a:schemeClr val="tx2"/>
          </a:solidFill>
          <a:latin typeface="STOMP_Relish Gargler" pitchFamily="2"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hidden="1"/>
          <p:cNvSpPr>
            <a:spLocks noGrp="1" noChangeArrowheads="1"/>
          </p:cNvSpPr>
          <p:nvPr>
            <p:ph type="title"/>
          </p:nvPr>
        </p:nvSpPr>
        <p:spPr/>
        <p:txBody>
          <a:bodyPr/>
          <a:lstStyle/>
          <a:p>
            <a:endParaRPr lang="en-US"/>
          </a:p>
        </p:txBody>
      </p:sp>
      <p:sp>
        <p:nvSpPr>
          <p:cNvPr id="478211" name="Rectangle 3" descr="Jesus &amp; Demoniac Ivory 5th C"/>
          <p:cNvSpPr>
            <a:spLocks noGrp="1" noChangeAspect="1" noChangeArrowheads="1"/>
          </p:cNvSpPr>
          <p:nvPr isPhoto="1"/>
        </p:nvSpPr>
        <p:spPr bwMode="auto">
          <a:xfrm>
            <a:off x="2162175" y="1416050"/>
            <a:ext cx="4860925" cy="3940175"/>
          </a:xfrm>
          <a:prstGeom prst="rect">
            <a:avLst/>
          </a:prstGeom>
          <a:blipFill dpi="0" rotWithShape="1">
            <a:blip r:embed="rId3"/>
            <a:srcRect/>
            <a:stretch>
              <a:fillRect r="-5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8212" name="Text Box 4"/>
          <p:cNvSpPr txBox="1">
            <a:spLocks noChangeArrowheads="1"/>
          </p:cNvSpPr>
          <p:nvPr/>
        </p:nvSpPr>
        <p:spPr bwMode="auto">
          <a:xfrm>
            <a:off x="488950" y="579438"/>
            <a:ext cx="812165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969696">
                    <a:alpha val="66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buFontTx/>
              <a:buNone/>
            </a:pPr>
            <a:r>
              <a:rPr lang="en-US">
                <a:solidFill>
                  <a:srgbClr val="FFFF99"/>
                </a:solidFill>
                <a:latin typeface="Aniron" pitchFamily="2" charset="0"/>
              </a:rPr>
              <a:t>Leaving a Legacy</a:t>
            </a:r>
          </a:p>
        </p:txBody>
      </p:sp>
      <p:sp>
        <p:nvSpPr>
          <p:cNvPr id="478213" name="Text Box 5"/>
          <p:cNvSpPr txBox="1">
            <a:spLocks noChangeArrowheads="1"/>
          </p:cNvSpPr>
          <p:nvPr/>
        </p:nvSpPr>
        <p:spPr bwMode="auto">
          <a:xfrm>
            <a:off x="612775" y="5789613"/>
            <a:ext cx="812165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969696">
                    <a:alpha val="66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buFontTx/>
              <a:buNone/>
            </a:pPr>
            <a:r>
              <a:rPr lang="en-US">
                <a:solidFill>
                  <a:srgbClr val="FFFF99"/>
                </a:solidFill>
                <a:latin typeface="Aniron" pitchFamily="2" charset="0"/>
              </a:rPr>
              <a:t>Mark </a:t>
            </a:r>
            <a:r>
              <a:rPr lang="en-US" sz="3200">
                <a:solidFill>
                  <a:srgbClr val="FFFF99"/>
                </a:solidFill>
                <a:latin typeface="Aniron" pitchFamily="2" charset="0"/>
              </a:rPr>
              <a:t>5:1-20</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p:txBody>
          <a:bodyPr/>
          <a:lstStyle/>
          <a:p>
            <a:r>
              <a:rPr lang="en-US"/>
              <a:t>Shema</a:t>
            </a:r>
          </a:p>
        </p:txBody>
      </p:sp>
      <p:pic>
        <p:nvPicPr>
          <p:cNvPr id="537603" name="Picture 3"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7609" name="Text Box 9"/>
          <p:cNvSpPr txBox="1">
            <a:spLocks noChangeArrowheads="1"/>
          </p:cNvSpPr>
          <p:nvPr/>
        </p:nvSpPr>
        <p:spPr bwMode="auto">
          <a:xfrm>
            <a:off x="696913" y="668338"/>
            <a:ext cx="7894637" cy="2100262"/>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50000"/>
              </a:spcAft>
              <a:buFontTx/>
              <a:buNone/>
            </a:pPr>
            <a:r>
              <a:rPr lang="en-US" i="1">
                <a:latin typeface="Arial" charset="0"/>
              </a:rPr>
              <a:t>Joshua 3:10 (NIV)</a:t>
            </a:r>
            <a:endParaRPr lang="en-US">
              <a:latin typeface="Arial" charset="0"/>
            </a:endParaRPr>
          </a:p>
          <a:p>
            <a:pPr>
              <a:spcAft>
                <a:spcPct val="50000"/>
              </a:spcAft>
              <a:buFontTx/>
              <a:buNone/>
            </a:pPr>
            <a:r>
              <a:rPr lang="en-US" b="0">
                <a:latin typeface="Arial" charset="0"/>
              </a:rPr>
              <a:t>This is how you will know that the living God is among you and that he will certainly drive out before you the Canaanites, Hittites, Hivites, Perizzites, </a:t>
            </a:r>
            <a:r>
              <a:rPr lang="en-US" b="0">
                <a:solidFill>
                  <a:srgbClr val="0000FF"/>
                </a:solidFill>
                <a:latin typeface="Arial" charset="0"/>
              </a:rPr>
              <a:t>Girgashites</a:t>
            </a:r>
            <a:r>
              <a:rPr lang="en-US" b="0">
                <a:latin typeface="Arial" charset="0"/>
              </a:rPr>
              <a:t>, Amorites and Jebusites.</a:t>
            </a:r>
            <a:r>
              <a:rPr lang="en-US">
                <a:latin typeface="Arial" charset="0"/>
              </a:rPr>
              <a:t> </a:t>
            </a:r>
          </a:p>
        </p:txBody>
      </p:sp>
      <p:sp>
        <p:nvSpPr>
          <p:cNvPr id="537612" name="Text Box 12"/>
          <p:cNvSpPr txBox="1">
            <a:spLocks noChangeArrowheads="1"/>
          </p:cNvSpPr>
          <p:nvPr/>
        </p:nvSpPr>
        <p:spPr bwMode="auto">
          <a:xfrm>
            <a:off x="908050" y="3071813"/>
            <a:ext cx="677386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a:solidFill>
                  <a:srgbClr val="0000FF"/>
                </a:solidFill>
                <a:latin typeface="Trajan Pro" pitchFamily="18" charset="0"/>
              </a:rPr>
              <a:t>Seven Pagan Nations Driven Out</a:t>
            </a:r>
          </a:p>
          <a:p>
            <a:pPr algn="ctr">
              <a:buFontTx/>
              <a:buNone/>
            </a:pPr>
            <a:endParaRPr lang="en-US">
              <a:solidFill>
                <a:srgbClr val="0000FF"/>
              </a:solidFill>
              <a:latin typeface="Trajan Pro" pitchFamily="18" charset="0"/>
            </a:endParaRPr>
          </a:p>
          <a:p>
            <a:pPr algn="ctr">
              <a:buFontTx/>
              <a:buNone/>
            </a:pPr>
            <a:r>
              <a:rPr lang="en-US">
                <a:latin typeface="Trajan Pro" pitchFamily="18" charset="0"/>
              </a:rPr>
              <a:t>Decapolis area was called</a:t>
            </a:r>
          </a:p>
          <a:p>
            <a:pPr algn="ctr">
              <a:buFontTx/>
              <a:buNone/>
            </a:pPr>
            <a:r>
              <a:rPr lang="en-US">
                <a:solidFill>
                  <a:srgbClr val="0000FF"/>
                </a:solidFill>
                <a:latin typeface="Trajan Pro" pitchFamily="18" charset="0"/>
              </a:rPr>
              <a:t> "The Land of the Seven"</a:t>
            </a:r>
          </a:p>
          <a:p>
            <a:pPr algn="ctr">
              <a:buFontTx/>
              <a:buNone/>
            </a:pPr>
            <a:endParaRPr lang="en-US">
              <a:solidFill>
                <a:srgbClr val="0000FF"/>
              </a:solidFill>
              <a:latin typeface="Trajan Pro" pitchFamily="18" charset="0"/>
            </a:endParaRPr>
          </a:p>
          <a:p>
            <a:pPr algn="ctr">
              <a:buFontTx/>
              <a:buNone/>
            </a:pPr>
            <a:r>
              <a:rPr lang="en-US">
                <a:latin typeface="Trajan Pro" pitchFamily="18" charset="0"/>
              </a:rPr>
              <a:t>"The Other Side"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7609"/>
                                        </p:tgtEl>
                                        <p:attrNameLst>
                                          <p:attrName>style.visibility</p:attrName>
                                        </p:attrNameLst>
                                      </p:cBhvr>
                                      <p:to>
                                        <p:strVal val="visible"/>
                                      </p:to>
                                    </p:set>
                                    <p:animEffect transition="in" filter="fade">
                                      <p:cBhvr>
                                        <p:cTn id="7" dur="2000"/>
                                        <p:tgtEl>
                                          <p:spTgt spid="5376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537612">
                                            <p:txEl>
                                              <p:pRg st="0" end="0"/>
                                            </p:txEl>
                                          </p:spTgt>
                                        </p:tgtEl>
                                        <p:attrNameLst>
                                          <p:attrName>style.visibility</p:attrName>
                                        </p:attrNameLst>
                                      </p:cBhvr>
                                      <p:to>
                                        <p:strVal val="visible"/>
                                      </p:to>
                                    </p:set>
                                    <p:anim calcmode="lin" valueType="num">
                                      <p:cBhvr>
                                        <p:cTn id="12" dur="1000" fill="hold"/>
                                        <p:tgtEl>
                                          <p:spTgt spid="537612">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537612">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3761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537612">
                                            <p:txEl>
                                              <p:pRg st="2" end="2"/>
                                            </p:txEl>
                                          </p:spTgt>
                                        </p:tgtEl>
                                        <p:attrNameLst>
                                          <p:attrName>style.visibility</p:attrName>
                                        </p:attrNameLst>
                                      </p:cBhvr>
                                      <p:to>
                                        <p:strVal val="visible"/>
                                      </p:to>
                                    </p:set>
                                    <p:anim calcmode="lin" valueType="num">
                                      <p:cBhvr>
                                        <p:cTn id="19" dur="1000" fill="hold"/>
                                        <p:tgtEl>
                                          <p:spTgt spid="537612">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537612">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537612">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537612">
                                            <p:txEl>
                                              <p:pRg st="3" end="3"/>
                                            </p:txEl>
                                          </p:spTgt>
                                        </p:tgtEl>
                                        <p:attrNameLst>
                                          <p:attrName>style.visibility</p:attrName>
                                        </p:attrNameLst>
                                      </p:cBhvr>
                                      <p:to>
                                        <p:strVal val="visible"/>
                                      </p:to>
                                    </p:set>
                                    <p:anim calcmode="lin" valueType="num">
                                      <p:cBhvr>
                                        <p:cTn id="24" dur="1000" fill="hold"/>
                                        <p:tgtEl>
                                          <p:spTgt spid="537612">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537612">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537612">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537612">
                                            <p:txEl>
                                              <p:pRg st="5" end="5"/>
                                            </p:txEl>
                                          </p:spTgt>
                                        </p:tgtEl>
                                        <p:attrNameLst>
                                          <p:attrName>style.visibility</p:attrName>
                                        </p:attrNameLst>
                                      </p:cBhvr>
                                      <p:to>
                                        <p:strVal val="visible"/>
                                      </p:to>
                                    </p:set>
                                    <p:anim calcmode="lin" valueType="num">
                                      <p:cBhvr>
                                        <p:cTn id="31" dur="1000" fill="hold"/>
                                        <p:tgtEl>
                                          <p:spTgt spid="537612">
                                            <p:txEl>
                                              <p:pRg st="5" end="5"/>
                                            </p:txEl>
                                          </p:spTgt>
                                        </p:tgtEl>
                                        <p:attrNameLst>
                                          <p:attrName>ppt_w</p:attrName>
                                        </p:attrNameLst>
                                      </p:cBhvr>
                                      <p:tavLst>
                                        <p:tav tm="0">
                                          <p:val>
                                            <p:strVal val="#ppt_w*0.70"/>
                                          </p:val>
                                        </p:tav>
                                        <p:tav tm="100000">
                                          <p:val>
                                            <p:strVal val="#ppt_w"/>
                                          </p:val>
                                        </p:tav>
                                      </p:tavLst>
                                    </p:anim>
                                    <p:anim calcmode="lin" valueType="num">
                                      <p:cBhvr>
                                        <p:cTn id="32" dur="1000" fill="hold"/>
                                        <p:tgtEl>
                                          <p:spTgt spid="537612">
                                            <p:txEl>
                                              <p:pRg st="5" end="5"/>
                                            </p:txEl>
                                          </p:spTgt>
                                        </p:tgtEl>
                                        <p:attrNameLst>
                                          <p:attrName>ppt_h</p:attrName>
                                        </p:attrNameLst>
                                      </p:cBhvr>
                                      <p:tavLst>
                                        <p:tav tm="0">
                                          <p:val>
                                            <p:strVal val="#ppt_h"/>
                                          </p:val>
                                        </p:tav>
                                        <p:tav tm="100000">
                                          <p:val>
                                            <p:strVal val="#ppt_h"/>
                                          </p:val>
                                        </p:tav>
                                      </p:tavLst>
                                    </p:anim>
                                    <p:animEffect transition="in" filter="fade">
                                      <p:cBhvr>
                                        <p:cTn id="33" dur="1000"/>
                                        <p:tgtEl>
                                          <p:spTgt spid="5376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hidden="1"/>
          <p:cNvSpPr>
            <a:spLocks noGrp="1" noChangeArrowheads="1"/>
          </p:cNvSpPr>
          <p:nvPr>
            <p:ph type="title"/>
          </p:nvPr>
        </p:nvSpPr>
        <p:spPr/>
        <p:txBody>
          <a:bodyPr/>
          <a:lstStyle/>
          <a:p>
            <a:endParaRPr lang="en-US"/>
          </a:p>
        </p:txBody>
      </p:sp>
      <p:sp>
        <p:nvSpPr>
          <p:cNvPr id="616451" name="Rectangle 3" descr="Herod's Kingdom"/>
          <p:cNvSpPr>
            <a:spLocks noGrp="1" noChangeAspect="1" noChangeArrowheads="1"/>
          </p:cNvSpPr>
          <p:nvPr isPhoto="1"/>
        </p:nvSpPr>
        <p:spPr bwMode="auto">
          <a:xfrm>
            <a:off x="1855788" y="0"/>
            <a:ext cx="5432425" cy="6858000"/>
          </a:xfrm>
          <a:prstGeom prst="rect">
            <a:avLst/>
          </a:prstGeom>
          <a:blipFill dpi="0" rotWithShape="1">
            <a:blip r:embed="rId3"/>
            <a:srcRect/>
            <a:stretch>
              <a:fillRect b="-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endParaRPr lang="en-US" sz="1800" b="0">
              <a:latin typeface="Arial" charset="0"/>
            </a:endParaRPr>
          </a:p>
        </p:txBody>
      </p:sp>
      <p:sp>
        <p:nvSpPr>
          <p:cNvPr id="616452" name="Freeform 4"/>
          <p:cNvSpPr>
            <a:spLocks/>
          </p:cNvSpPr>
          <p:nvPr/>
        </p:nvSpPr>
        <p:spPr bwMode="auto">
          <a:xfrm>
            <a:off x="2097088" y="63500"/>
            <a:ext cx="5172075" cy="5643563"/>
          </a:xfrm>
          <a:custGeom>
            <a:avLst/>
            <a:gdLst>
              <a:gd name="T0" fmla="*/ 435 w 3258"/>
              <a:gd name="T1" fmla="*/ 2404 h 3555"/>
              <a:gd name="T2" fmla="*/ 707 w 3258"/>
              <a:gd name="T3" fmla="*/ 1584 h 3555"/>
              <a:gd name="T4" fmla="*/ 907 w 3258"/>
              <a:gd name="T5" fmla="*/ 1452 h 3555"/>
              <a:gd name="T6" fmla="*/ 987 w 3258"/>
              <a:gd name="T7" fmla="*/ 1164 h 3555"/>
              <a:gd name="T8" fmla="*/ 1111 w 3258"/>
              <a:gd name="T9" fmla="*/ 920 h 3555"/>
              <a:gd name="T10" fmla="*/ 1335 w 3258"/>
              <a:gd name="T11" fmla="*/ 744 h 3555"/>
              <a:gd name="T12" fmla="*/ 1519 w 3258"/>
              <a:gd name="T13" fmla="*/ 688 h 3555"/>
              <a:gd name="T14" fmla="*/ 1575 w 3258"/>
              <a:gd name="T15" fmla="*/ 328 h 3555"/>
              <a:gd name="T16" fmla="*/ 1727 w 3258"/>
              <a:gd name="T17" fmla="*/ 44 h 3555"/>
              <a:gd name="T18" fmla="*/ 2055 w 3258"/>
              <a:gd name="T19" fmla="*/ 64 h 3555"/>
              <a:gd name="T20" fmla="*/ 1983 w 3258"/>
              <a:gd name="T21" fmla="*/ 288 h 3555"/>
              <a:gd name="T22" fmla="*/ 2031 w 3258"/>
              <a:gd name="T23" fmla="*/ 648 h 3555"/>
              <a:gd name="T24" fmla="*/ 2199 w 3258"/>
              <a:gd name="T25" fmla="*/ 700 h 3555"/>
              <a:gd name="T26" fmla="*/ 2639 w 3258"/>
              <a:gd name="T27" fmla="*/ 608 h 3555"/>
              <a:gd name="T28" fmla="*/ 3067 w 3258"/>
              <a:gd name="T29" fmla="*/ 980 h 3555"/>
              <a:gd name="T30" fmla="*/ 3223 w 3258"/>
              <a:gd name="T31" fmla="*/ 1504 h 3555"/>
              <a:gd name="T32" fmla="*/ 3075 w 3258"/>
              <a:gd name="T33" fmla="*/ 1824 h 3555"/>
              <a:gd name="T34" fmla="*/ 2599 w 3258"/>
              <a:gd name="T35" fmla="*/ 1784 h 3555"/>
              <a:gd name="T36" fmla="*/ 2271 w 3258"/>
              <a:gd name="T37" fmla="*/ 1692 h 3555"/>
              <a:gd name="T38" fmla="*/ 2127 w 3258"/>
              <a:gd name="T39" fmla="*/ 1472 h 3555"/>
              <a:gd name="T40" fmla="*/ 1723 w 3258"/>
              <a:gd name="T41" fmla="*/ 1292 h 3555"/>
              <a:gd name="T42" fmla="*/ 1867 w 3258"/>
              <a:gd name="T43" fmla="*/ 1184 h 3555"/>
              <a:gd name="T44" fmla="*/ 1731 w 3258"/>
              <a:gd name="T45" fmla="*/ 1144 h 3555"/>
              <a:gd name="T46" fmla="*/ 1579 w 3258"/>
              <a:gd name="T47" fmla="*/ 1188 h 3555"/>
              <a:gd name="T48" fmla="*/ 1555 w 3258"/>
              <a:gd name="T49" fmla="*/ 1328 h 3555"/>
              <a:gd name="T50" fmla="*/ 1511 w 3258"/>
              <a:gd name="T51" fmla="*/ 1460 h 3555"/>
              <a:gd name="T52" fmla="*/ 1451 w 3258"/>
              <a:gd name="T53" fmla="*/ 1564 h 3555"/>
              <a:gd name="T54" fmla="*/ 1231 w 3258"/>
              <a:gd name="T55" fmla="*/ 1536 h 3555"/>
              <a:gd name="T56" fmla="*/ 1255 w 3258"/>
              <a:gd name="T57" fmla="*/ 1656 h 3555"/>
              <a:gd name="T58" fmla="*/ 1327 w 3258"/>
              <a:gd name="T59" fmla="*/ 1780 h 3555"/>
              <a:gd name="T60" fmla="*/ 1427 w 3258"/>
              <a:gd name="T61" fmla="*/ 1956 h 3555"/>
              <a:gd name="T62" fmla="*/ 1487 w 3258"/>
              <a:gd name="T63" fmla="*/ 1820 h 3555"/>
              <a:gd name="T64" fmla="*/ 1611 w 3258"/>
              <a:gd name="T65" fmla="*/ 1832 h 3555"/>
              <a:gd name="T66" fmla="*/ 1663 w 3258"/>
              <a:gd name="T67" fmla="*/ 2024 h 3555"/>
              <a:gd name="T68" fmla="*/ 1811 w 3258"/>
              <a:gd name="T69" fmla="*/ 2268 h 3555"/>
              <a:gd name="T70" fmla="*/ 1843 w 3258"/>
              <a:gd name="T71" fmla="*/ 2608 h 3555"/>
              <a:gd name="T72" fmla="*/ 1739 w 3258"/>
              <a:gd name="T73" fmla="*/ 2808 h 3555"/>
              <a:gd name="T74" fmla="*/ 1859 w 3258"/>
              <a:gd name="T75" fmla="*/ 2968 h 3555"/>
              <a:gd name="T76" fmla="*/ 1751 w 3258"/>
              <a:gd name="T77" fmla="*/ 3084 h 3555"/>
              <a:gd name="T78" fmla="*/ 1511 w 3258"/>
              <a:gd name="T79" fmla="*/ 3176 h 3555"/>
              <a:gd name="T80" fmla="*/ 1131 w 3258"/>
              <a:gd name="T81" fmla="*/ 3444 h 3555"/>
              <a:gd name="T82" fmla="*/ 775 w 3258"/>
              <a:gd name="T83" fmla="*/ 3532 h 3555"/>
              <a:gd name="T84" fmla="*/ 475 w 3258"/>
              <a:gd name="T85" fmla="*/ 3516 h 3555"/>
              <a:gd name="T86" fmla="*/ 251 w 3258"/>
              <a:gd name="T87" fmla="*/ 3528 h 3555"/>
              <a:gd name="T88" fmla="*/ 139 w 3258"/>
              <a:gd name="T89" fmla="*/ 323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58" h="3555">
                <a:moveTo>
                  <a:pt x="43" y="3140"/>
                </a:moveTo>
                <a:cubicBezTo>
                  <a:pt x="86" y="3060"/>
                  <a:pt x="250" y="2815"/>
                  <a:pt x="315" y="2692"/>
                </a:cubicBezTo>
                <a:cubicBezTo>
                  <a:pt x="380" y="2569"/>
                  <a:pt x="390" y="2514"/>
                  <a:pt x="435" y="2404"/>
                </a:cubicBezTo>
                <a:cubicBezTo>
                  <a:pt x="480" y="2294"/>
                  <a:pt x="549" y="2141"/>
                  <a:pt x="583" y="2032"/>
                </a:cubicBezTo>
                <a:cubicBezTo>
                  <a:pt x="617" y="1923"/>
                  <a:pt x="618" y="1827"/>
                  <a:pt x="639" y="1752"/>
                </a:cubicBezTo>
                <a:cubicBezTo>
                  <a:pt x="660" y="1677"/>
                  <a:pt x="686" y="1614"/>
                  <a:pt x="707" y="1584"/>
                </a:cubicBezTo>
                <a:cubicBezTo>
                  <a:pt x="728" y="1554"/>
                  <a:pt x="738" y="1579"/>
                  <a:pt x="763" y="1572"/>
                </a:cubicBezTo>
                <a:cubicBezTo>
                  <a:pt x="788" y="1565"/>
                  <a:pt x="831" y="1560"/>
                  <a:pt x="855" y="1540"/>
                </a:cubicBezTo>
                <a:cubicBezTo>
                  <a:pt x="879" y="1520"/>
                  <a:pt x="898" y="1483"/>
                  <a:pt x="907" y="1452"/>
                </a:cubicBezTo>
                <a:cubicBezTo>
                  <a:pt x="916" y="1421"/>
                  <a:pt x="904" y="1385"/>
                  <a:pt x="911" y="1356"/>
                </a:cubicBezTo>
                <a:cubicBezTo>
                  <a:pt x="918" y="1327"/>
                  <a:pt x="938" y="1308"/>
                  <a:pt x="951" y="1276"/>
                </a:cubicBezTo>
                <a:cubicBezTo>
                  <a:pt x="964" y="1244"/>
                  <a:pt x="977" y="1195"/>
                  <a:pt x="987" y="1164"/>
                </a:cubicBezTo>
                <a:cubicBezTo>
                  <a:pt x="997" y="1133"/>
                  <a:pt x="997" y="1117"/>
                  <a:pt x="1011" y="1092"/>
                </a:cubicBezTo>
                <a:cubicBezTo>
                  <a:pt x="1025" y="1067"/>
                  <a:pt x="1054" y="1041"/>
                  <a:pt x="1071" y="1012"/>
                </a:cubicBezTo>
                <a:cubicBezTo>
                  <a:pt x="1088" y="983"/>
                  <a:pt x="1094" y="947"/>
                  <a:pt x="1111" y="920"/>
                </a:cubicBezTo>
                <a:cubicBezTo>
                  <a:pt x="1128" y="893"/>
                  <a:pt x="1158" y="871"/>
                  <a:pt x="1175" y="852"/>
                </a:cubicBezTo>
                <a:cubicBezTo>
                  <a:pt x="1192" y="833"/>
                  <a:pt x="1188" y="822"/>
                  <a:pt x="1215" y="804"/>
                </a:cubicBezTo>
                <a:cubicBezTo>
                  <a:pt x="1242" y="786"/>
                  <a:pt x="1301" y="751"/>
                  <a:pt x="1335" y="744"/>
                </a:cubicBezTo>
                <a:cubicBezTo>
                  <a:pt x="1369" y="737"/>
                  <a:pt x="1398" y="761"/>
                  <a:pt x="1419" y="760"/>
                </a:cubicBezTo>
                <a:cubicBezTo>
                  <a:pt x="1440" y="759"/>
                  <a:pt x="1442" y="752"/>
                  <a:pt x="1459" y="740"/>
                </a:cubicBezTo>
                <a:cubicBezTo>
                  <a:pt x="1476" y="728"/>
                  <a:pt x="1501" y="710"/>
                  <a:pt x="1519" y="688"/>
                </a:cubicBezTo>
                <a:cubicBezTo>
                  <a:pt x="1537" y="666"/>
                  <a:pt x="1558" y="651"/>
                  <a:pt x="1567" y="604"/>
                </a:cubicBezTo>
                <a:cubicBezTo>
                  <a:pt x="1576" y="557"/>
                  <a:pt x="1574" y="454"/>
                  <a:pt x="1575" y="408"/>
                </a:cubicBezTo>
                <a:cubicBezTo>
                  <a:pt x="1576" y="362"/>
                  <a:pt x="1568" y="363"/>
                  <a:pt x="1575" y="328"/>
                </a:cubicBezTo>
                <a:cubicBezTo>
                  <a:pt x="1582" y="293"/>
                  <a:pt x="1604" y="233"/>
                  <a:pt x="1619" y="196"/>
                </a:cubicBezTo>
                <a:cubicBezTo>
                  <a:pt x="1634" y="159"/>
                  <a:pt x="1645" y="133"/>
                  <a:pt x="1663" y="108"/>
                </a:cubicBezTo>
                <a:cubicBezTo>
                  <a:pt x="1681" y="83"/>
                  <a:pt x="1697" y="61"/>
                  <a:pt x="1727" y="44"/>
                </a:cubicBezTo>
                <a:cubicBezTo>
                  <a:pt x="1757" y="27"/>
                  <a:pt x="1806" y="8"/>
                  <a:pt x="1843" y="4"/>
                </a:cubicBezTo>
                <a:cubicBezTo>
                  <a:pt x="1880" y="0"/>
                  <a:pt x="1912" y="10"/>
                  <a:pt x="1947" y="20"/>
                </a:cubicBezTo>
                <a:cubicBezTo>
                  <a:pt x="1982" y="30"/>
                  <a:pt x="2031" y="39"/>
                  <a:pt x="2055" y="64"/>
                </a:cubicBezTo>
                <a:cubicBezTo>
                  <a:pt x="2079" y="89"/>
                  <a:pt x="2096" y="144"/>
                  <a:pt x="2091" y="172"/>
                </a:cubicBezTo>
                <a:cubicBezTo>
                  <a:pt x="2086" y="200"/>
                  <a:pt x="2041" y="213"/>
                  <a:pt x="2023" y="232"/>
                </a:cubicBezTo>
                <a:cubicBezTo>
                  <a:pt x="2005" y="251"/>
                  <a:pt x="1993" y="262"/>
                  <a:pt x="1983" y="288"/>
                </a:cubicBezTo>
                <a:cubicBezTo>
                  <a:pt x="1973" y="314"/>
                  <a:pt x="1960" y="354"/>
                  <a:pt x="1963" y="388"/>
                </a:cubicBezTo>
                <a:cubicBezTo>
                  <a:pt x="1966" y="422"/>
                  <a:pt x="1992" y="449"/>
                  <a:pt x="2003" y="492"/>
                </a:cubicBezTo>
                <a:cubicBezTo>
                  <a:pt x="2014" y="535"/>
                  <a:pt x="2020" y="612"/>
                  <a:pt x="2031" y="648"/>
                </a:cubicBezTo>
                <a:cubicBezTo>
                  <a:pt x="2042" y="684"/>
                  <a:pt x="2052" y="696"/>
                  <a:pt x="2071" y="708"/>
                </a:cubicBezTo>
                <a:cubicBezTo>
                  <a:pt x="2090" y="720"/>
                  <a:pt x="2126" y="721"/>
                  <a:pt x="2147" y="720"/>
                </a:cubicBezTo>
                <a:cubicBezTo>
                  <a:pt x="2168" y="719"/>
                  <a:pt x="2167" y="707"/>
                  <a:pt x="2199" y="700"/>
                </a:cubicBezTo>
                <a:cubicBezTo>
                  <a:pt x="2231" y="693"/>
                  <a:pt x="2294" y="696"/>
                  <a:pt x="2339" y="680"/>
                </a:cubicBezTo>
                <a:cubicBezTo>
                  <a:pt x="2384" y="664"/>
                  <a:pt x="2417" y="616"/>
                  <a:pt x="2467" y="604"/>
                </a:cubicBezTo>
                <a:cubicBezTo>
                  <a:pt x="2517" y="592"/>
                  <a:pt x="2576" y="594"/>
                  <a:pt x="2639" y="608"/>
                </a:cubicBezTo>
                <a:cubicBezTo>
                  <a:pt x="2702" y="622"/>
                  <a:pt x="2792" y="659"/>
                  <a:pt x="2843" y="688"/>
                </a:cubicBezTo>
                <a:cubicBezTo>
                  <a:pt x="2894" y="717"/>
                  <a:pt x="2906" y="731"/>
                  <a:pt x="2943" y="780"/>
                </a:cubicBezTo>
                <a:cubicBezTo>
                  <a:pt x="2980" y="829"/>
                  <a:pt x="3026" y="918"/>
                  <a:pt x="3067" y="980"/>
                </a:cubicBezTo>
                <a:cubicBezTo>
                  <a:pt x="3108" y="1042"/>
                  <a:pt x="3162" y="1091"/>
                  <a:pt x="3187" y="1152"/>
                </a:cubicBezTo>
                <a:cubicBezTo>
                  <a:pt x="3212" y="1213"/>
                  <a:pt x="3213" y="1285"/>
                  <a:pt x="3219" y="1344"/>
                </a:cubicBezTo>
                <a:cubicBezTo>
                  <a:pt x="3225" y="1403"/>
                  <a:pt x="3220" y="1458"/>
                  <a:pt x="3223" y="1504"/>
                </a:cubicBezTo>
                <a:cubicBezTo>
                  <a:pt x="3226" y="1550"/>
                  <a:pt x="3238" y="1581"/>
                  <a:pt x="3239" y="1620"/>
                </a:cubicBezTo>
                <a:cubicBezTo>
                  <a:pt x="3240" y="1659"/>
                  <a:pt x="3258" y="1706"/>
                  <a:pt x="3231" y="1740"/>
                </a:cubicBezTo>
                <a:cubicBezTo>
                  <a:pt x="3204" y="1774"/>
                  <a:pt x="3134" y="1799"/>
                  <a:pt x="3075" y="1824"/>
                </a:cubicBezTo>
                <a:cubicBezTo>
                  <a:pt x="3016" y="1849"/>
                  <a:pt x="2940" y="1875"/>
                  <a:pt x="2879" y="1888"/>
                </a:cubicBezTo>
                <a:cubicBezTo>
                  <a:pt x="2818" y="1901"/>
                  <a:pt x="2758" y="1921"/>
                  <a:pt x="2711" y="1904"/>
                </a:cubicBezTo>
                <a:cubicBezTo>
                  <a:pt x="2664" y="1887"/>
                  <a:pt x="2635" y="1809"/>
                  <a:pt x="2599" y="1784"/>
                </a:cubicBezTo>
                <a:cubicBezTo>
                  <a:pt x="2563" y="1759"/>
                  <a:pt x="2536" y="1756"/>
                  <a:pt x="2495" y="1752"/>
                </a:cubicBezTo>
                <a:cubicBezTo>
                  <a:pt x="2454" y="1748"/>
                  <a:pt x="2392" y="1770"/>
                  <a:pt x="2355" y="1760"/>
                </a:cubicBezTo>
                <a:cubicBezTo>
                  <a:pt x="2318" y="1750"/>
                  <a:pt x="2292" y="1717"/>
                  <a:pt x="2271" y="1692"/>
                </a:cubicBezTo>
                <a:cubicBezTo>
                  <a:pt x="2250" y="1667"/>
                  <a:pt x="2242" y="1635"/>
                  <a:pt x="2231" y="1612"/>
                </a:cubicBezTo>
                <a:cubicBezTo>
                  <a:pt x="2220" y="1589"/>
                  <a:pt x="2220" y="1575"/>
                  <a:pt x="2203" y="1552"/>
                </a:cubicBezTo>
                <a:cubicBezTo>
                  <a:pt x="2186" y="1529"/>
                  <a:pt x="2158" y="1496"/>
                  <a:pt x="2127" y="1472"/>
                </a:cubicBezTo>
                <a:cubicBezTo>
                  <a:pt x="2096" y="1448"/>
                  <a:pt x="2068" y="1431"/>
                  <a:pt x="2019" y="1408"/>
                </a:cubicBezTo>
                <a:cubicBezTo>
                  <a:pt x="1970" y="1385"/>
                  <a:pt x="1880" y="1351"/>
                  <a:pt x="1831" y="1332"/>
                </a:cubicBezTo>
                <a:cubicBezTo>
                  <a:pt x="1782" y="1313"/>
                  <a:pt x="1738" y="1303"/>
                  <a:pt x="1723" y="1292"/>
                </a:cubicBezTo>
                <a:cubicBezTo>
                  <a:pt x="1708" y="1281"/>
                  <a:pt x="1728" y="1278"/>
                  <a:pt x="1739" y="1268"/>
                </a:cubicBezTo>
                <a:cubicBezTo>
                  <a:pt x="1750" y="1258"/>
                  <a:pt x="1766" y="1246"/>
                  <a:pt x="1787" y="1232"/>
                </a:cubicBezTo>
                <a:cubicBezTo>
                  <a:pt x="1808" y="1218"/>
                  <a:pt x="1858" y="1199"/>
                  <a:pt x="1867" y="1184"/>
                </a:cubicBezTo>
                <a:cubicBezTo>
                  <a:pt x="1876" y="1169"/>
                  <a:pt x="1853" y="1151"/>
                  <a:pt x="1839" y="1140"/>
                </a:cubicBezTo>
                <a:cubicBezTo>
                  <a:pt x="1825" y="1129"/>
                  <a:pt x="1801" y="1119"/>
                  <a:pt x="1783" y="1120"/>
                </a:cubicBezTo>
                <a:cubicBezTo>
                  <a:pt x="1765" y="1121"/>
                  <a:pt x="1745" y="1137"/>
                  <a:pt x="1731" y="1144"/>
                </a:cubicBezTo>
                <a:cubicBezTo>
                  <a:pt x="1717" y="1151"/>
                  <a:pt x="1718" y="1160"/>
                  <a:pt x="1699" y="1164"/>
                </a:cubicBezTo>
                <a:cubicBezTo>
                  <a:pt x="1680" y="1168"/>
                  <a:pt x="1635" y="1164"/>
                  <a:pt x="1615" y="1168"/>
                </a:cubicBezTo>
                <a:cubicBezTo>
                  <a:pt x="1595" y="1172"/>
                  <a:pt x="1584" y="1177"/>
                  <a:pt x="1579" y="1188"/>
                </a:cubicBezTo>
                <a:cubicBezTo>
                  <a:pt x="1574" y="1199"/>
                  <a:pt x="1582" y="1216"/>
                  <a:pt x="1583" y="1232"/>
                </a:cubicBezTo>
                <a:cubicBezTo>
                  <a:pt x="1584" y="1248"/>
                  <a:pt x="1592" y="1268"/>
                  <a:pt x="1587" y="1284"/>
                </a:cubicBezTo>
                <a:cubicBezTo>
                  <a:pt x="1582" y="1300"/>
                  <a:pt x="1564" y="1316"/>
                  <a:pt x="1555" y="1328"/>
                </a:cubicBezTo>
                <a:cubicBezTo>
                  <a:pt x="1546" y="1340"/>
                  <a:pt x="1543" y="1349"/>
                  <a:pt x="1535" y="1356"/>
                </a:cubicBezTo>
                <a:cubicBezTo>
                  <a:pt x="1527" y="1363"/>
                  <a:pt x="1511" y="1351"/>
                  <a:pt x="1507" y="1368"/>
                </a:cubicBezTo>
                <a:cubicBezTo>
                  <a:pt x="1503" y="1385"/>
                  <a:pt x="1512" y="1437"/>
                  <a:pt x="1511" y="1460"/>
                </a:cubicBezTo>
                <a:cubicBezTo>
                  <a:pt x="1510" y="1483"/>
                  <a:pt x="1512" y="1491"/>
                  <a:pt x="1503" y="1504"/>
                </a:cubicBezTo>
                <a:cubicBezTo>
                  <a:pt x="1494" y="1517"/>
                  <a:pt x="1468" y="1526"/>
                  <a:pt x="1459" y="1536"/>
                </a:cubicBezTo>
                <a:cubicBezTo>
                  <a:pt x="1450" y="1546"/>
                  <a:pt x="1464" y="1562"/>
                  <a:pt x="1451" y="1564"/>
                </a:cubicBezTo>
                <a:cubicBezTo>
                  <a:pt x="1438" y="1566"/>
                  <a:pt x="1405" y="1553"/>
                  <a:pt x="1383" y="1548"/>
                </a:cubicBezTo>
                <a:cubicBezTo>
                  <a:pt x="1361" y="1543"/>
                  <a:pt x="1344" y="1534"/>
                  <a:pt x="1319" y="1532"/>
                </a:cubicBezTo>
                <a:cubicBezTo>
                  <a:pt x="1294" y="1530"/>
                  <a:pt x="1248" y="1531"/>
                  <a:pt x="1231" y="1536"/>
                </a:cubicBezTo>
                <a:cubicBezTo>
                  <a:pt x="1214" y="1541"/>
                  <a:pt x="1216" y="1551"/>
                  <a:pt x="1215" y="1564"/>
                </a:cubicBezTo>
                <a:cubicBezTo>
                  <a:pt x="1214" y="1577"/>
                  <a:pt x="1220" y="1601"/>
                  <a:pt x="1227" y="1616"/>
                </a:cubicBezTo>
                <a:cubicBezTo>
                  <a:pt x="1234" y="1631"/>
                  <a:pt x="1248" y="1644"/>
                  <a:pt x="1255" y="1656"/>
                </a:cubicBezTo>
                <a:cubicBezTo>
                  <a:pt x="1262" y="1668"/>
                  <a:pt x="1264" y="1677"/>
                  <a:pt x="1271" y="1688"/>
                </a:cubicBezTo>
                <a:cubicBezTo>
                  <a:pt x="1278" y="1699"/>
                  <a:pt x="1286" y="1709"/>
                  <a:pt x="1295" y="1724"/>
                </a:cubicBezTo>
                <a:cubicBezTo>
                  <a:pt x="1304" y="1739"/>
                  <a:pt x="1316" y="1761"/>
                  <a:pt x="1327" y="1780"/>
                </a:cubicBezTo>
                <a:cubicBezTo>
                  <a:pt x="1338" y="1799"/>
                  <a:pt x="1348" y="1817"/>
                  <a:pt x="1359" y="1836"/>
                </a:cubicBezTo>
                <a:cubicBezTo>
                  <a:pt x="1370" y="1855"/>
                  <a:pt x="1380" y="1872"/>
                  <a:pt x="1391" y="1892"/>
                </a:cubicBezTo>
                <a:cubicBezTo>
                  <a:pt x="1402" y="1912"/>
                  <a:pt x="1416" y="1951"/>
                  <a:pt x="1427" y="1956"/>
                </a:cubicBezTo>
                <a:cubicBezTo>
                  <a:pt x="1438" y="1961"/>
                  <a:pt x="1449" y="1939"/>
                  <a:pt x="1459" y="1924"/>
                </a:cubicBezTo>
                <a:cubicBezTo>
                  <a:pt x="1469" y="1909"/>
                  <a:pt x="1482" y="1881"/>
                  <a:pt x="1487" y="1864"/>
                </a:cubicBezTo>
                <a:cubicBezTo>
                  <a:pt x="1492" y="1847"/>
                  <a:pt x="1480" y="1829"/>
                  <a:pt x="1487" y="1820"/>
                </a:cubicBezTo>
                <a:cubicBezTo>
                  <a:pt x="1494" y="1811"/>
                  <a:pt x="1516" y="1813"/>
                  <a:pt x="1531" y="1812"/>
                </a:cubicBezTo>
                <a:cubicBezTo>
                  <a:pt x="1546" y="1811"/>
                  <a:pt x="1562" y="1809"/>
                  <a:pt x="1575" y="1812"/>
                </a:cubicBezTo>
                <a:cubicBezTo>
                  <a:pt x="1588" y="1815"/>
                  <a:pt x="1602" y="1824"/>
                  <a:pt x="1611" y="1832"/>
                </a:cubicBezTo>
                <a:cubicBezTo>
                  <a:pt x="1620" y="1840"/>
                  <a:pt x="1626" y="1841"/>
                  <a:pt x="1631" y="1860"/>
                </a:cubicBezTo>
                <a:cubicBezTo>
                  <a:pt x="1636" y="1879"/>
                  <a:pt x="1638" y="1921"/>
                  <a:pt x="1643" y="1948"/>
                </a:cubicBezTo>
                <a:cubicBezTo>
                  <a:pt x="1648" y="1975"/>
                  <a:pt x="1650" y="2005"/>
                  <a:pt x="1663" y="2024"/>
                </a:cubicBezTo>
                <a:cubicBezTo>
                  <a:pt x="1676" y="2043"/>
                  <a:pt x="1700" y="2040"/>
                  <a:pt x="1719" y="2060"/>
                </a:cubicBezTo>
                <a:cubicBezTo>
                  <a:pt x="1738" y="2080"/>
                  <a:pt x="1764" y="2109"/>
                  <a:pt x="1779" y="2144"/>
                </a:cubicBezTo>
                <a:cubicBezTo>
                  <a:pt x="1794" y="2179"/>
                  <a:pt x="1800" y="2225"/>
                  <a:pt x="1811" y="2268"/>
                </a:cubicBezTo>
                <a:cubicBezTo>
                  <a:pt x="1822" y="2311"/>
                  <a:pt x="1836" y="2356"/>
                  <a:pt x="1843" y="2400"/>
                </a:cubicBezTo>
                <a:cubicBezTo>
                  <a:pt x="1850" y="2444"/>
                  <a:pt x="1851" y="2497"/>
                  <a:pt x="1851" y="2532"/>
                </a:cubicBezTo>
                <a:cubicBezTo>
                  <a:pt x="1851" y="2567"/>
                  <a:pt x="1856" y="2581"/>
                  <a:pt x="1843" y="2608"/>
                </a:cubicBezTo>
                <a:cubicBezTo>
                  <a:pt x="1830" y="2635"/>
                  <a:pt x="1792" y="2673"/>
                  <a:pt x="1775" y="2696"/>
                </a:cubicBezTo>
                <a:cubicBezTo>
                  <a:pt x="1758" y="2719"/>
                  <a:pt x="1749" y="2725"/>
                  <a:pt x="1743" y="2744"/>
                </a:cubicBezTo>
                <a:cubicBezTo>
                  <a:pt x="1737" y="2763"/>
                  <a:pt x="1728" y="2786"/>
                  <a:pt x="1739" y="2808"/>
                </a:cubicBezTo>
                <a:cubicBezTo>
                  <a:pt x="1750" y="2830"/>
                  <a:pt x="1793" y="2860"/>
                  <a:pt x="1811" y="2876"/>
                </a:cubicBezTo>
                <a:cubicBezTo>
                  <a:pt x="1829" y="2892"/>
                  <a:pt x="1839" y="2889"/>
                  <a:pt x="1847" y="2904"/>
                </a:cubicBezTo>
                <a:cubicBezTo>
                  <a:pt x="1855" y="2919"/>
                  <a:pt x="1860" y="2945"/>
                  <a:pt x="1859" y="2968"/>
                </a:cubicBezTo>
                <a:cubicBezTo>
                  <a:pt x="1858" y="2991"/>
                  <a:pt x="1848" y="3026"/>
                  <a:pt x="1843" y="3044"/>
                </a:cubicBezTo>
                <a:cubicBezTo>
                  <a:pt x="1838" y="3062"/>
                  <a:pt x="1842" y="3069"/>
                  <a:pt x="1827" y="3076"/>
                </a:cubicBezTo>
                <a:cubicBezTo>
                  <a:pt x="1812" y="3083"/>
                  <a:pt x="1784" y="3074"/>
                  <a:pt x="1751" y="3084"/>
                </a:cubicBezTo>
                <a:cubicBezTo>
                  <a:pt x="1718" y="3094"/>
                  <a:pt x="1659" y="3123"/>
                  <a:pt x="1631" y="3136"/>
                </a:cubicBezTo>
                <a:cubicBezTo>
                  <a:pt x="1603" y="3149"/>
                  <a:pt x="1603" y="3153"/>
                  <a:pt x="1583" y="3160"/>
                </a:cubicBezTo>
                <a:cubicBezTo>
                  <a:pt x="1563" y="3167"/>
                  <a:pt x="1529" y="3169"/>
                  <a:pt x="1511" y="3176"/>
                </a:cubicBezTo>
                <a:cubicBezTo>
                  <a:pt x="1493" y="3183"/>
                  <a:pt x="1511" y="3157"/>
                  <a:pt x="1471" y="3200"/>
                </a:cubicBezTo>
                <a:cubicBezTo>
                  <a:pt x="1431" y="3243"/>
                  <a:pt x="1328" y="3391"/>
                  <a:pt x="1271" y="3432"/>
                </a:cubicBezTo>
                <a:cubicBezTo>
                  <a:pt x="1214" y="3473"/>
                  <a:pt x="1174" y="3437"/>
                  <a:pt x="1131" y="3444"/>
                </a:cubicBezTo>
                <a:cubicBezTo>
                  <a:pt x="1088" y="3451"/>
                  <a:pt x="1048" y="3467"/>
                  <a:pt x="1011" y="3476"/>
                </a:cubicBezTo>
                <a:cubicBezTo>
                  <a:pt x="974" y="3485"/>
                  <a:pt x="946" y="3491"/>
                  <a:pt x="907" y="3500"/>
                </a:cubicBezTo>
                <a:cubicBezTo>
                  <a:pt x="868" y="3509"/>
                  <a:pt x="809" y="3530"/>
                  <a:pt x="775" y="3532"/>
                </a:cubicBezTo>
                <a:cubicBezTo>
                  <a:pt x="741" y="3534"/>
                  <a:pt x="729" y="3518"/>
                  <a:pt x="703" y="3512"/>
                </a:cubicBezTo>
                <a:cubicBezTo>
                  <a:pt x="677" y="3506"/>
                  <a:pt x="657" y="3495"/>
                  <a:pt x="619" y="3496"/>
                </a:cubicBezTo>
                <a:cubicBezTo>
                  <a:pt x="581" y="3497"/>
                  <a:pt x="515" y="3507"/>
                  <a:pt x="475" y="3516"/>
                </a:cubicBezTo>
                <a:cubicBezTo>
                  <a:pt x="435" y="3525"/>
                  <a:pt x="409" y="3542"/>
                  <a:pt x="379" y="3548"/>
                </a:cubicBezTo>
                <a:cubicBezTo>
                  <a:pt x="349" y="3554"/>
                  <a:pt x="316" y="3555"/>
                  <a:pt x="295" y="3552"/>
                </a:cubicBezTo>
                <a:cubicBezTo>
                  <a:pt x="274" y="3549"/>
                  <a:pt x="266" y="3539"/>
                  <a:pt x="251" y="3528"/>
                </a:cubicBezTo>
                <a:cubicBezTo>
                  <a:pt x="236" y="3517"/>
                  <a:pt x="218" y="3519"/>
                  <a:pt x="203" y="3488"/>
                </a:cubicBezTo>
                <a:cubicBezTo>
                  <a:pt x="188" y="3457"/>
                  <a:pt x="174" y="3386"/>
                  <a:pt x="163" y="3344"/>
                </a:cubicBezTo>
                <a:cubicBezTo>
                  <a:pt x="152" y="3302"/>
                  <a:pt x="156" y="3264"/>
                  <a:pt x="139" y="3236"/>
                </a:cubicBezTo>
                <a:cubicBezTo>
                  <a:pt x="122" y="3208"/>
                  <a:pt x="76" y="3191"/>
                  <a:pt x="59" y="3176"/>
                </a:cubicBezTo>
                <a:cubicBezTo>
                  <a:pt x="42" y="3161"/>
                  <a:pt x="0" y="3220"/>
                  <a:pt x="43" y="3140"/>
                </a:cubicBezTo>
                <a:close/>
              </a:path>
            </a:pathLst>
          </a:custGeom>
          <a:solidFill>
            <a:schemeClr val="accent1">
              <a:alpha val="28000"/>
            </a:schemeClr>
          </a:solidFill>
          <a:ln w="25400" cap="flat" cmpd="sng">
            <a:solidFill>
              <a:schemeClr val="tx1"/>
            </a:solidFill>
            <a:prstDash val="solid"/>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endParaRPr lang="en-US"/>
          </a:p>
        </p:txBody>
      </p:sp>
      <p:sp>
        <p:nvSpPr>
          <p:cNvPr id="616453" name="Oval 5"/>
          <p:cNvSpPr>
            <a:spLocks noChangeArrowheads="1"/>
          </p:cNvSpPr>
          <p:nvPr/>
        </p:nvSpPr>
        <p:spPr bwMode="auto">
          <a:xfrm>
            <a:off x="3651250" y="1844675"/>
            <a:ext cx="977900" cy="347663"/>
          </a:xfrm>
          <a:prstGeom prst="ellipse">
            <a:avLst/>
          </a:prstGeom>
          <a:solidFill>
            <a:srgbClr val="FFCC99">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454" name="Text Box 6"/>
          <p:cNvSpPr txBox="1">
            <a:spLocks noChangeArrowheads="1"/>
          </p:cNvSpPr>
          <p:nvPr/>
        </p:nvSpPr>
        <p:spPr bwMode="auto">
          <a:xfrm>
            <a:off x="3652838" y="1847850"/>
            <a:ext cx="9667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1600" b="0">
                <a:latin typeface="Lithos Pro Regular" pitchFamily="82" charset="0"/>
              </a:rPr>
              <a:t>Galilee</a:t>
            </a:r>
          </a:p>
        </p:txBody>
      </p:sp>
      <p:sp>
        <p:nvSpPr>
          <p:cNvPr id="616455" name="Oval 7"/>
          <p:cNvSpPr>
            <a:spLocks noChangeArrowheads="1"/>
          </p:cNvSpPr>
          <p:nvPr/>
        </p:nvSpPr>
        <p:spPr bwMode="auto">
          <a:xfrm>
            <a:off x="3057525" y="3910013"/>
            <a:ext cx="977900" cy="347662"/>
          </a:xfrm>
          <a:prstGeom prst="ellipse">
            <a:avLst/>
          </a:prstGeom>
          <a:solidFill>
            <a:srgbClr val="FFCC99">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456" name="Text Box 8"/>
          <p:cNvSpPr txBox="1">
            <a:spLocks noChangeArrowheads="1"/>
          </p:cNvSpPr>
          <p:nvPr/>
        </p:nvSpPr>
        <p:spPr bwMode="auto">
          <a:xfrm>
            <a:off x="3162300" y="3917950"/>
            <a:ext cx="815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1600" b="0">
                <a:latin typeface="Lithos Pro Regular" pitchFamily="82" charset="0"/>
              </a:rPr>
              <a:t>Judea</a:t>
            </a:r>
          </a:p>
        </p:txBody>
      </p:sp>
      <p:sp>
        <p:nvSpPr>
          <p:cNvPr id="616457" name="Text Box 9"/>
          <p:cNvSpPr txBox="1">
            <a:spLocks noChangeArrowheads="1"/>
          </p:cNvSpPr>
          <p:nvPr/>
        </p:nvSpPr>
        <p:spPr bwMode="auto">
          <a:xfrm>
            <a:off x="1912938" y="44450"/>
            <a:ext cx="1177925" cy="1682750"/>
          </a:xfrm>
          <a:prstGeom prst="rect">
            <a:avLst/>
          </a:prstGeom>
          <a:solidFill>
            <a:srgbClr val="F8F1C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Tx/>
              <a:buNone/>
            </a:pPr>
            <a:r>
              <a:rPr lang="en-US" sz="1400">
                <a:latin typeface="Trajan Pro" pitchFamily="18" charset="0"/>
              </a:rPr>
              <a:t>Herod </a:t>
            </a:r>
            <a:br>
              <a:rPr lang="en-US" sz="1400">
                <a:latin typeface="Trajan Pro" pitchFamily="18" charset="0"/>
              </a:rPr>
            </a:br>
            <a:r>
              <a:rPr lang="en-US" sz="1400">
                <a:latin typeface="Trajan Pro" pitchFamily="18" charset="0"/>
              </a:rPr>
              <a:t>the </a:t>
            </a:r>
            <a:br>
              <a:rPr lang="en-US" sz="1400">
                <a:latin typeface="Trajan Pro" pitchFamily="18" charset="0"/>
              </a:rPr>
            </a:br>
            <a:r>
              <a:rPr lang="en-US" sz="1400">
                <a:latin typeface="Trajan Pro" pitchFamily="18" charset="0"/>
              </a:rPr>
              <a:t>Great</a:t>
            </a:r>
          </a:p>
          <a:p>
            <a:pPr algn="ctr">
              <a:buFontTx/>
              <a:buNone/>
            </a:pPr>
            <a:r>
              <a:rPr lang="en-US" sz="2000"/>
              <a:t>=</a:t>
            </a:r>
          </a:p>
          <a:p>
            <a:pPr algn="ctr">
              <a:buFontTx/>
              <a:buNone/>
            </a:pPr>
            <a:r>
              <a:rPr lang="en-US" sz="1400">
                <a:latin typeface="Trajan Pro" pitchFamily="18" charset="0"/>
              </a:rPr>
              <a:t>King </a:t>
            </a:r>
            <a:br>
              <a:rPr lang="en-US" sz="1400">
                <a:latin typeface="Trajan Pro" pitchFamily="18" charset="0"/>
              </a:rPr>
            </a:br>
            <a:r>
              <a:rPr lang="en-US" sz="1400">
                <a:latin typeface="Trajan Pro" pitchFamily="18" charset="0"/>
              </a:rPr>
              <a:t>of</a:t>
            </a:r>
          </a:p>
          <a:p>
            <a:pPr algn="ctr">
              <a:buFontTx/>
              <a:buNone/>
            </a:pPr>
            <a:r>
              <a:rPr lang="en-US" sz="1400">
                <a:latin typeface="Trajan Pro" pitchFamily="18" charset="0"/>
              </a:rPr>
              <a:t>Palestine</a:t>
            </a:r>
          </a:p>
        </p:txBody>
      </p:sp>
      <p:sp>
        <p:nvSpPr>
          <p:cNvPr id="616458" name="Oval 10"/>
          <p:cNvSpPr>
            <a:spLocks noChangeArrowheads="1"/>
          </p:cNvSpPr>
          <p:nvPr/>
        </p:nvSpPr>
        <p:spPr bwMode="auto">
          <a:xfrm rot="2564370">
            <a:off x="4940300" y="2825750"/>
            <a:ext cx="1028700" cy="34290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ctr">
            <a:spAutoFit/>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16458"/>
                                        </p:tgtEl>
                                        <p:attrNameLst>
                                          <p:attrName>style.visibility</p:attrName>
                                        </p:attrNameLst>
                                      </p:cBhvr>
                                      <p:to>
                                        <p:strVal val="visible"/>
                                      </p:to>
                                    </p:set>
                                    <p:anim calcmode="lin" valueType="num">
                                      <p:cBhvr>
                                        <p:cTn id="7" dur="1000" fill="hold"/>
                                        <p:tgtEl>
                                          <p:spTgt spid="616458"/>
                                        </p:tgtEl>
                                        <p:attrNameLst>
                                          <p:attrName>ppt_w</p:attrName>
                                        </p:attrNameLst>
                                      </p:cBhvr>
                                      <p:tavLst>
                                        <p:tav tm="0">
                                          <p:val>
                                            <p:strVal val="#ppt_w*0.70"/>
                                          </p:val>
                                        </p:tav>
                                        <p:tav tm="100000">
                                          <p:val>
                                            <p:strVal val="#ppt_w"/>
                                          </p:val>
                                        </p:tav>
                                      </p:tavLst>
                                    </p:anim>
                                    <p:anim calcmode="lin" valueType="num">
                                      <p:cBhvr>
                                        <p:cTn id="8" dur="1000" fill="hold"/>
                                        <p:tgtEl>
                                          <p:spTgt spid="616458"/>
                                        </p:tgtEl>
                                        <p:attrNameLst>
                                          <p:attrName>ppt_h</p:attrName>
                                        </p:attrNameLst>
                                      </p:cBhvr>
                                      <p:tavLst>
                                        <p:tav tm="0">
                                          <p:val>
                                            <p:strVal val="#ppt_h"/>
                                          </p:val>
                                        </p:tav>
                                        <p:tav tm="100000">
                                          <p:val>
                                            <p:strVal val="#ppt_h"/>
                                          </p:val>
                                        </p:tav>
                                      </p:tavLst>
                                    </p:anim>
                                    <p:animEffect transition="in" filter="fade">
                                      <p:cBhvr>
                                        <p:cTn id="9" dur="1000"/>
                                        <p:tgtEl>
                                          <p:spTgt spid="616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descr="Greek philosopher depicted on sarcophagus, tb n010201"/>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r>
              <a:rPr lang="en-US" sz="1800" b="0">
                <a:latin typeface="Arial" charset="0"/>
              </a:rPr>
              <a:t>Hellenism</a:t>
            </a:r>
          </a:p>
        </p:txBody>
      </p:sp>
      <p:sp>
        <p:nvSpPr>
          <p:cNvPr id="425987" name="Rectangle 3"/>
          <p:cNvSpPr>
            <a:spLocks noGrp="1" noChangeArrowheads="1"/>
          </p:cNvSpPr>
          <p:nvPr>
            <p:ph type="title"/>
          </p:nvPr>
        </p:nvSpPr>
        <p:spPr>
          <a:xfrm>
            <a:off x="228600" y="5029200"/>
            <a:ext cx="8058150" cy="1600200"/>
          </a:xfrm>
          <a:solidFill>
            <a:schemeClr val="bg1">
              <a:alpha val="70000"/>
            </a:schemeClr>
          </a:solidFill>
          <a:ln/>
        </p:spPr>
        <p:txBody>
          <a:bodyPr/>
          <a:lstStyle/>
          <a:p>
            <a:r>
              <a:rPr lang="en-US"/>
              <a:t>"Man is the ultimate source of truth"</a:t>
            </a:r>
          </a:p>
        </p:txBody>
      </p:sp>
      <p:sp>
        <p:nvSpPr>
          <p:cNvPr id="425988" name="WordArt 4"/>
          <p:cNvSpPr>
            <a:spLocks noChangeArrowheads="1" noChangeShapeType="1" noTextEdit="1"/>
          </p:cNvSpPr>
          <p:nvPr/>
        </p:nvSpPr>
        <p:spPr bwMode="auto">
          <a:xfrm>
            <a:off x="3048000" y="1371600"/>
            <a:ext cx="3429000" cy="291465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buFontTx/>
              <a:buNone/>
            </a:pPr>
            <a:r>
              <a:rPr lang="en-US" sz="3600" kern="10">
                <a:ln w="9525">
                  <a:solidFill>
                    <a:srgbClr val="000000"/>
                  </a:solidFill>
                  <a:round/>
                  <a:headEnd/>
                  <a:tailEnd/>
                </a:ln>
                <a:solidFill>
                  <a:srgbClr val="FF0000"/>
                </a:solidFill>
                <a:latin typeface="Arial Black"/>
              </a:rPr>
              <a:t>Hellenism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5987"/>
                                        </p:tgtEl>
                                        <p:attrNameLst>
                                          <p:attrName>style.visibility</p:attrName>
                                        </p:attrNameLst>
                                      </p:cBhvr>
                                      <p:to>
                                        <p:strVal val="visible"/>
                                      </p:to>
                                    </p:set>
                                    <p:animEffect transition="in" filter="fade">
                                      <p:cBhvr>
                                        <p:cTn id="7" dur="1000"/>
                                        <p:tgtEl>
                                          <p:spTgt spid="425987"/>
                                        </p:tgtEl>
                                      </p:cBhvr>
                                    </p:animEffect>
                                  </p:childTnLst>
                                </p:cTn>
                              </p:par>
                            </p:childTnLst>
                          </p:cTn>
                        </p:par>
                        <p:par>
                          <p:cTn id="8" fill="hold" nodeType="afterGroup">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425988"/>
                                        </p:tgtEl>
                                        <p:attrNameLst>
                                          <p:attrName>style.visibility</p:attrName>
                                        </p:attrNameLst>
                                      </p:cBhvr>
                                      <p:to>
                                        <p:strVal val="visible"/>
                                      </p:to>
                                    </p:set>
                                    <p:anim calcmode="lin" valueType="num">
                                      <p:cBhvr>
                                        <p:cTn id="11" dur="1000" fill="hold"/>
                                        <p:tgtEl>
                                          <p:spTgt spid="425988"/>
                                        </p:tgtEl>
                                        <p:attrNameLst>
                                          <p:attrName>ppt_w</p:attrName>
                                        </p:attrNameLst>
                                      </p:cBhvr>
                                      <p:tavLst>
                                        <p:tav tm="0">
                                          <p:val>
                                            <p:strVal val="#ppt_w*0.70"/>
                                          </p:val>
                                        </p:tav>
                                        <p:tav tm="100000">
                                          <p:val>
                                            <p:strVal val="#ppt_w"/>
                                          </p:val>
                                        </p:tav>
                                      </p:tavLst>
                                    </p:anim>
                                    <p:anim calcmode="lin" valueType="num">
                                      <p:cBhvr>
                                        <p:cTn id="12" dur="1000" fill="hold"/>
                                        <p:tgtEl>
                                          <p:spTgt spid="425988"/>
                                        </p:tgtEl>
                                        <p:attrNameLst>
                                          <p:attrName>ppt_h</p:attrName>
                                        </p:attrNameLst>
                                      </p:cBhvr>
                                      <p:tavLst>
                                        <p:tav tm="0">
                                          <p:val>
                                            <p:strVal val="#ppt_h"/>
                                          </p:val>
                                        </p:tav>
                                        <p:tav tm="100000">
                                          <p:val>
                                            <p:strVal val="#ppt_h"/>
                                          </p:val>
                                        </p:tav>
                                      </p:tavLst>
                                    </p:anim>
                                    <p:animEffect transition="in" filter="fade">
                                      <p:cBhvr>
                                        <p:cTn id="13" dur="1000"/>
                                        <p:tgtEl>
                                          <p:spTgt spid="425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7" grpId="0" animBg="1"/>
      <p:bldP spid="4259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descr="Beth Shan 15"/>
          <p:cNvSpPr>
            <a:spLocks noGrp="1" noChangeAspect="1" noChangeArrowheads="1"/>
          </p:cNvSpPr>
          <p:nvPr isPhoto="1"/>
        </p:nvSpPr>
        <p:spPr bwMode="auto">
          <a:xfrm>
            <a:off x="0" y="0"/>
            <a:ext cx="9144000" cy="6842125"/>
          </a:xfrm>
          <a:prstGeom prst="rect">
            <a:avLst/>
          </a:prstGeom>
          <a:blipFill dpi="0" rotWithShape="1">
            <a:blip r:embed="rId3"/>
            <a:srcRect/>
            <a:stretch>
              <a:fillRect r="-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11" name="Rectangle 3"/>
          <p:cNvSpPr>
            <a:spLocks noGrp="1" noChangeArrowheads="1"/>
          </p:cNvSpPr>
          <p:nvPr>
            <p:ph type="title"/>
          </p:nvPr>
        </p:nvSpPr>
        <p:spPr>
          <a:xfrm>
            <a:off x="180975" y="228600"/>
            <a:ext cx="3619500" cy="1000125"/>
          </a:xfrm>
          <a:solidFill>
            <a:schemeClr val="bg1">
              <a:alpha val="70000"/>
            </a:schemeClr>
          </a:solidFill>
        </p:spPr>
        <p:txBody>
          <a:bodyPr/>
          <a:lstStyle/>
          <a:p>
            <a:r>
              <a:rPr lang="en-US" sz="4000">
                <a:latin typeface="Lithos Pro Regular" pitchFamily="82" charset="0"/>
              </a:rPr>
              <a:t>Beth Shan</a:t>
            </a:r>
            <a:br>
              <a:rPr lang="en-US" sz="4000">
                <a:latin typeface="Lithos Pro Regular" pitchFamily="82" charset="0"/>
              </a:rPr>
            </a:br>
            <a:r>
              <a:rPr lang="en-US" sz="2000">
                <a:latin typeface="Lithos Pro Regular" pitchFamily="82" charset="0"/>
              </a:rPr>
              <a:t>Population </a:t>
            </a:r>
            <a:r>
              <a:rPr lang="en-US" sz="2000" b="1">
                <a:latin typeface="Lithos Pro Regular" pitchFamily="82" charset="0"/>
              </a:rPr>
              <a:t>~100,000+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7011"/>
                                        </p:tgtEl>
                                        <p:attrNameLst>
                                          <p:attrName>style.visibility</p:attrName>
                                        </p:attrNameLst>
                                      </p:cBhvr>
                                      <p:to>
                                        <p:strVal val="visible"/>
                                      </p:to>
                                    </p:set>
                                    <p:animEffect transition="in" filter="fade">
                                      <p:cBhvr>
                                        <p:cTn id="7" dur="1000"/>
                                        <p:tgtEl>
                                          <p:spTgt spid="427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descr="Beth Shan 12"/>
          <p:cNvSpPr>
            <a:spLocks noGrp="1" noChangeAspect="1" noChangeArrowheads="1"/>
          </p:cNvSpPr>
          <p:nvPr isPhoto="1"/>
        </p:nvSpPr>
        <p:spPr bwMode="auto">
          <a:xfrm>
            <a:off x="0" y="15875"/>
            <a:ext cx="9144000" cy="6842125"/>
          </a:xfrm>
          <a:prstGeom prst="rect">
            <a:avLst/>
          </a:prstGeom>
          <a:blipFill dpi="0" rotWithShape="1">
            <a:blip r:embed="rId3"/>
            <a:srcRect/>
            <a:stretch>
              <a:fillRect r="-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5971" name="Rectangle 3"/>
          <p:cNvSpPr>
            <a:spLocks noChangeArrowheads="1"/>
          </p:cNvSpPr>
          <p:nvPr/>
        </p:nvSpPr>
        <p:spPr bwMode="auto">
          <a:xfrm>
            <a:off x="200025" y="266700"/>
            <a:ext cx="3429000" cy="100012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b="0">
                <a:solidFill>
                  <a:schemeClr val="tx2"/>
                </a:solidFill>
                <a:latin typeface="Lithos Pro Regular" pitchFamily="82" charset="0"/>
              </a:rPr>
              <a:t>Colonade</a:t>
            </a:r>
            <a:br>
              <a:rPr lang="en-US" sz="4000" b="0">
                <a:solidFill>
                  <a:schemeClr val="tx2"/>
                </a:solidFill>
                <a:latin typeface="Lithos Pro Regular" pitchFamily="82" charset="0"/>
              </a:rPr>
            </a:br>
            <a:r>
              <a:rPr lang="en-US" sz="2000" b="0">
                <a:solidFill>
                  <a:schemeClr val="tx2"/>
                </a:solidFill>
                <a:latin typeface="Lithos Pro Regular" pitchFamily="82" charset="0"/>
              </a:rPr>
              <a:t>Main Street Shopping</a:t>
            </a:r>
            <a:endParaRPr lang="en-US" sz="2000">
              <a:solidFill>
                <a:schemeClr val="tx2"/>
              </a:solidFill>
              <a:latin typeface="Lithos Pro Regular" pitchFamily="8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5971"/>
                                        </p:tgtEl>
                                        <p:attrNameLst>
                                          <p:attrName>style.visibility</p:attrName>
                                        </p:attrNameLst>
                                      </p:cBhvr>
                                      <p:to>
                                        <p:strVal val="visible"/>
                                      </p:to>
                                    </p:set>
                                    <p:animEffect transition="in" filter="fade">
                                      <p:cBhvr>
                                        <p:cTn id="7" dur="1000"/>
                                        <p:tgtEl>
                                          <p:spTgt spid="595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endParaRPr lang="en-US"/>
          </a:p>
        </p:txBody>
      </p:sp>
      <p:sp>
        <p:nvSpPr>
          <p:cNvPr id="556035" name="Rectangle 3"/>
          <p:cNvSpPr>
            <a:spLocks noGrp="1" noChangeArrowheads="1"/>
          </p:cNvSpPr>
          <p:nvPr>
            <p:ph type="body" idx="1"/>
          </p:nvPr>
        </p:nvSpPr>
        <p:spPr/>
        <p:txBody>
          <a:bodyPr/>
          <a:lstStyle/>
          <a:p>
            <a:endParaRPr lang="en-US"/>
          </a:p>
        </p:txBody>
      </p:sp>
      <p:pic>
        <p:nvPicPr>
          <p:cNvPr id="556036" name="Picture 4" descr="Beth Shan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604838"/>
            <a:ext cx="14163675" cy="10596563"/>
          </a:xfrm>
          <a:prstGeom prst="rect">
            <a:avLst/>
          </a:prstGeom>
          <a:noFill/>
          <a:extLst>
            <a:ext uri="{909E8E84-426E-40DD-AFC4-6F175D3DCCD1}">
              <a14:hiddenFill xmlns:a14="http://schemas.microsoft.com/office/drawing/2010/main">
                <a:solidFill>
                  <a:srgbClr val="FFFFFF"/>
                </a:solidFill>
              </a14:hiddenFill>
            </a:ext>
          </a:extLst>
        </p:spPr>
      </p:pic>
      <p:sp>
        <p:nvSpPr>
          <p:cNvPr id="556037" name="Rectangle 5"/>
          <p:cNvSpPr>
            <a:spLocks noChangeArrowheads="1"/>
          </p:cNvSpPr>
          <p:nvPr/>
        </p:nvSpPr>
        <p:spPr bwMode="auto">
          <a:xfrm>
            <a:off x="304800" y="200025"/>
            <a:ext cx="2997200" cy="1000125"/>
          </a:xfrm>
          <a:prstGeom prst="rect">
            <a:avLst/>
          </a:prstGeom>
          <a:solidFill>
            <a:schemeClr val="bg1">
              <a:alpha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b="0">
                <a:solidFill>
                  <a:schemeClr val="tx2"/>
                </a:solidFill>
                <a:latin typeface="Lithos Pro Regular" pitchFamily="82" charset="0"/>
              </a:rPr>
              <a:t>Temples</a:t>
            </a:r>
            <a:br>
              <a:rPr lang="en-US" sz="4000" b="0">
                <a:solidFill>
                  <a:schemeClr val="tx2"/>
                </a:solidFill>
                <a:latin typeface="Lithos Pro Regular" pitchFamily="82" charset="0"/>
              </a:rPr>
            </a:br>
            <a:r>
              <a:rPr lang="en-US" sz="2000" b="0">
                <a:solidFill>
                  <a:schemeClr val="tx2"/>
                </a:solidFill>
                <a:latin typeface="Lithos Pro Regular" pitchFamily="82" charset="0"/>
              </a:rPr>
              <a:t>Religion</a:t>
            </a:r>
            <a:endParaRPr lang="en-US" sz="2000">
              <a:solidFill>
                <a:schemeClr val="tx2"/>
              </a:solidFill>
              <a:latin typeface="Lithos Pro Regular" pitchFamily="8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6037"/>
                                        </p:tgtEl>
                                        <p:attrNameLst>
                                          <p:attrName>style.visibility</p:attrName>
                                        </p:attrNameLst>
                                      </p:cBhvr>
                                      <p:to>
                                        <p:strVal val="visible"/>
                                      </p:to>
                                    </p:set>
                                    <p:animEffect transition="in" filter="fade">
                                      <p:cBhvr>
                                        <p:cTn id="7" dur="1000"/>
                                        <p:tgtEl>
                                          <p:spTgt spid="556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descr="Beth Shan 39"/>
          <p:cNvSpPr>
            <a:spLocks noGrp="1" noChangeAspect="1" noChangeArrowheads="1"/>
          </p:cNvSpPr>
          <p:nvPr isPhoto="1"/>
        </p:nvSpPr>
        <p:spPr bwMode="auto">
          <a:xfrm>
            <a:off x="0" y="7938"/>
            <a:ext cx="9144000" cy="6842125"/>
          </a:xfrm>
          <a:prstGeom prst="rect">
            <a:avLst/>
          </a:prstGeom>
          <a:blipFill dpi="0" rotWithShape="1">
            <a:blip r:embed="rId3"/>
            <a:srcRect/>
            <a:stretch>
              <a:fillRect r="-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060" name="Rectangle 4"/>
          <p:cNvSpPr>
            <a:spLocks noChangeArrowheads="1"/>
          </p:cNvSpPr>
          <p:nvPr/>
        </p:nvSpPr>
        <p:spPr bwMode="auto">
          <a:xfrm>
            <a:off x="323850" y="5514975"/>
            <a:ext cx="3076575" cy="100012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b="0">
                <a:solidFill>
                  <a:schemeClr val="tx2"/>
                </a:solidFill>
                <a:latin typeface="Lithos Pro Regular" pitchFamily="82" charset="0"/>
              </a:rPr>
              <a:t>Theater</a:t>
            </a:r>
            <a:br>
              <a:rPr lang="en-US" sz="4000" b="0">
                <a:solidFill>
                  <a:schemeClr val="tx2"/>
                </a:solidFill>
                <a:latin typeface="Lithos Pro Regular" pitchFamily="82" charset="0"/>
              </a:rPr>
            </a:br>
            <a:r>
              <a:rPr lang="en-US" sz="2000" b="0">
                <a:solidFill>
                  <a:schemeClr val="tx2"/>
                </a:solidFill>
                <a:latin typeface="Lithos Pro Regular" pitchFamily="82" charset="0"/>
              </a:rPr>
              <a:t>Arts / Media</a:t>
            </a:r>
            <a:endParaRPr lang="en-US" sz="2000">
              <a:solidFill>
                <a:schemeClr val="tx2"/>
              </a:solidFill>
              <a:latin typeface="Lithos Pro Regular" pitchFamily="8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9060"/>
                                        </p:tgtEl>
                                        <p:attrNameLst>
                                          <p:attrName>style.visibility</p:attrName>
                                        </p:attrNameLst>
                                      </p:cBhvr>
                                      <p:to>
                                        <p:strVal val="visible"/>
                                      </p:to>
                                    </p:set>
                                    <p:animEffect transition="in" filter="fade">
                                      <p:cBhvr>
                                        <p:cTn id="7" dur="1000"/>
                                        <p:tgtEl>
                                          <p:spTgt spid="429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p:txBody>
          <a:bodyPr/>
          <a:lstStyle/>
          <a:p>
            <a:endParaRPr lang="en-US"/>
          </a:p>
        </p:txBody>
      </p:sp>
      <p:sp>
        <p:nvSpPr>
          <p:cNvPr id="557059" name="Rectangle 3"/>
          <p:cNvSpPr>
            <a:spLocks noGrp="1" noChangeArrowheads="1"/>
          </p:cNvSpPr>
          <p:nvPr>
            <p:ph type="body" idx="1"/>
          </p:nvPr>
        </p:nvSpPr>
        <p:spPr/>
        <p:txBody>
          <a:bodyPr/>
          <a:lstStyle/>
          <a:p>
            <a:endParaRPr lang="en-US"/>
          </a:p>
        </p:txBody>
      </p:sp>
      <p:pic>
        <p:nvPicPr>
          <p:cNvPr id="5570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
        <p:nvSpPr>
          <p:cNvPr id="557061" name="Rectangle 5"/>
          <p:cNvSpPr>
            <a:spLocks noChangeArrowheads="1"/>
          </p:cNvSpPr>
          <p:nvPr/>
        </p:nvSpPr>
        <p:spPr bwMode="auto">
          <a:xfrm>
            <a:off x="244475" y="5546725"/>
            <a:ext cx="2584450" cy="100012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b="0">
                <a:solidFill>
                  <a:schemeClr val="tx2"/>
                </a:solidFill>
                <a:latin typeface="Lithos Pro Regular" pitchFamily="82" charset="0"/>
              </a:rPr>
              <a:t>Arena</a:t>
            </a:r>
            <a:br>
              <a:rPr lang="en-US" sz="4000" b="0">
                <a:solidFill>
                  <a:schemeClr val="tx2"/>
                </a:solidFill>
                <a:latin typeface="Lithos Pro Regular" pitchFamily="82" charset="0"/>
              </a:rPr>
            </a:br>
            <a:r>
              <a:rPr lang="en-US" sz="2000" b="0">
                <a:solidFill>
                  <a:schemeClr val="tx2"/>
                </a:solidFill>
                <a:latin typeface="Lithos Pro Regular" pitchFamily="82" charset="0"/>
              </a:rPr>
              <a:t>Sports</a:t>
            </a:r>
            <a:endParaRPr lang="en-US" sz="2000">
              <a:solidFill>
                <a:schemeClr val="tx2"/>
              </a:solidFill>
              <a:latin typeface="Lithos Pro Regular" pitchFamily="8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7061"/>
                                        </p:tgtEl>
                                        <p:attrNameLst>
                                          <p:attrName>style.visibility</p:attrName>
                                        </p:attrNameLst>
                                      </p:cBhvr>
                                      <p:to>
                                        <p:strVal val="visible"/>
                                      </p:to>
                                    </p:set>
                                    <p:animEffect transition="in" filter="fade">
                                      <p:cBhvr>
                                        <p:cTn id="7" dur="1000"/>
                                        <p:tgtEl>
                                          <p:spTgt spid="557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endParaRPr lang="en-US"/>
          </a:p>
        </p:txBody>
      </p:sp>
      <p:sp>
        <p:nvSpPr>
          <p:cNvPr id="555011" name="Rectangle 3"/>
          <p:cNvSpPr>
            <a:spLocks noGrp="1" noChangeArrowheads="1"/>
          </p:cNvSpPr>
          <p:nvPr>
            <p:ph type="body" idx="1"/>
          </p:nvPr>
        </p:nvSpPr>
        <p:spPr/>
        <p:txBody>
          <a:bodyPr/>
          <a:lstStyle/>
          <a:p>
            <a:endParaRPr lang="en-US"/>
          </a:p>
        </p:txBody>
      </p:sp>
      <p:pic>
        <p:nvPicPr>
          <p:cNvPr id="555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0"/>
            <a:ext cx="11261725" cy="842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
        <p:nvSpPr>
          <p:cNvPr id="555013" name="Rectangle 5"/>
          <p:cNvSpPr>
            <a:spLocks noChangeArrowheads="1"/>
          </p:cNvSpPr>
          <p:nvPr/>
        </p:nvSpPr>
        <p:spPr bwMode="auto">
          <a:xfrm>
            <a:off x="190500" y="5676900"/>
            <a:ext cx="3619500" cy="100012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b="0">
                <a:solidFill>
                  <a:schemeClr val="tx2"/>
                </a:solidFill>
                <a:latin typeface="Lithos Pro Regular" pitchFamily="82" charset="0"/>
              </a:rPr>
              <a:t>Gymnasium</a:t>
            </a:r>
            <a:br>
              <a:rPr lang="en-US" sz="4000" b="0">
                <a:solidFill>
                  <a:schemeClr val="tx2"/>
                </a:solidFill>
                <a:latin typeface="Lithos Pro Regular" pitchFamily="82" charset="0"/>
              </a:rPr>
            </a:br>
            <a:r>
              <a:rPr lang="en-US" sz="2000" b="0">
                <a:solidFill>
                  <a:schemeClr val="tx2"/>
                </a:solidFill>
                <a:latin typeface="Lithos Pro Regular" pitchFamily="82" charset="0"/>
              </a:rPr>
              <a:t>Education</a:t>
            </a:r>
            <a:endParaRPr lang="en-US" sz="2000">
              <a:solidFill>
                <a:schemeClr val="tx2"/>
              </a:solidFill>
              <a:latin typeface="Lithos Pro Regular" pitchFamily="8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5013"/>
                                        </p:tgtEl>
                                        <p:attrNameLst>
                                          <p:attrName>style.visibility</p:attrName>
                                        </p:attrNameLst>
                                      </p:cBhvr>
                                      <p:to>
                                        <p:strVal val="visible"/>
                                      </p:to>
                                    </p:set>
                                    <p:animEffect transition="in" filter="fade">
                                      <p:cBhvr>
                                        <p:cTn id="7" dur="1000"/>
                                        <p:tgtEl>
                                          <p:spTgt spid="555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p:cNvSpPr>
            <a:spLocks noGrp="1" noChangeArrowheads="1"/>
          </p:cNvSpPr>
          <p:nvPr>
            <p:ph type="body" idx="1"/>
          </p:nvPr>
        </p:nvSpPr>
        <p:spPr/>
        <p:txBody>
          <a:bodyPr/>
          <a:lstStyle/>
          <a:p>
            <a:endParaRPr lang="en-US"/>
          </a:p>
        </p:txBody>
      </p:sp>
      <p:pic>
        <p:nvPicPr>
          <p:cNvPr id="303108" name="Picture 4" descr="preview_parchment_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3110" name="Text Box 6"/>
          <p:cNvSpPr txBox="1">
            <a:spLocks noChangeArrowheads="1"/>
          </p:cNvSpPr>
          <p:nvPr/>
        </p:nvSpPr>
        <p:spPr bwMode="auto">
          <a:xfrm>
            <a:off x="1635125" y="2449513"/>
            <a:ext cx="2103438"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4800" b="0">
                <a:latin typeface="STOMP_Relish Gargler" pitchFamily="2" charset="0"/>
              </a:rPr>
              <a:t>G</a:t>
            </a:r>
            <a:r>
              <a:rPr lang="en-US" sz="4000" b="0">
                <a:latin typeface="STOMP_Relish Gargler" pitchFamily="2" charset="0"/>
              </a:rPr>
              <a:t>reek</a:t>
            </a:r>
            <a:endParaRPr lang="en-US" sz="4000" b="0"/>
          </a:p>
        </p:txBody>
      </p:sp>
      <p:sp>
        <p:nvSpPr>
          <p:cNvPr id="303112" name="Text Box 8"/>
          <p:cNvSpPr txBox="1">
            <a:spLocks noChangeArrowheads="1"/>
          </p:cNvSpPr>
          <p:nvPr/>
        </p:nvSpPr>
        <p:spPr bwMode="auto">
          <a:xfrm>
            <a:off x="1593850" y="3192463"/>
            <a:ext cx="2922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3600">
                <a:latin typeface="Trajan Pro" pitchFamily="18" charset="0"/>
              </a:rPr>
              <a:t>Roman</a:t>
            </a:r>
          </a:p>
        </p:txBody>
      </p:sp>
      <p:sp>
        <p:nvSpPr>
          <p:cNvPr id="303113" name="Text Box 9"/>
          <p:cNvSpPr txBox="1">
            <a:spLocks noChangeArrowheads="1"/>
          </p:cNvSpPr>
          <p:nvPr/>
        </p:nvSpPr>
        <p:spPr bwMode="auto">
          <a:xfrm>
            <a:off x="1638300" y="3890963"/>
            <a:ext cx="2922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4000">
                <a:latin typeface="Lithos Pro Regular" pitchFamily="82" charset="0"/>
              </a:rPr>
              <a:t>Pagan</a:t>
            </a:r>
          </a:p>
        </p:txBody>
      </p:sp>
      <p:sp>
        <p:nvSpPr>
          <p:cNvPr id="303114" name="Text Box 10"/>
          <p:cNvSpPr txBox="1">
            <a:spLocks noChangeArrowheads="1"/>
          </p:cNvSpPr>
          <p:nvPr/>
        </p:nvSpPr>
        <p:spPr bwMode="auto">
          <a:xfrm>
            <a:off x="5607050" y="3286125"/>
            <a:ext cx="1824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2800">
                <a:latin typeface="Aniron" pitchFamily="2" charset="0"/>
              </a:rPr>
              <a:t>Jewish</a:t>
            </a:r>
          </a:p>
        </p:txBody>
      </p:sp>
      <p:sp>
        <p:nvSpPr>
          <p:cNvPr id="303115" name="Text Box 11"/>
          <p:cNvSpPr txBox="1">
            <a:spLocks noChangeArrowheads="1"/>
          </p:cNvSpPr>
          <p:nvPr/>
        </p:nvSpPr>
        <p:spPr bwMode="auto">
          <a:xfrm>
            <a:off x="5530850" y="2405063"/>
            <a:ext cx="1766888"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4800">
                <a:latin typeface="Jerusalem" pitchFamily="2" charset="0"/>
              </a:rPr>
              <a:t>ISRAEL</a:t>
            </a:r>
          </a:p>
        </p:txBody>
      </p:sp>
      <p:sp>
        <p:nvSpPr>
          <p:cNvPr id="303117" name="Text Box 13"/>
          <p:cNvSpPr txBox="1">
            <a:spLocks noChangeArrowheads="1"/>
          </p:cNvSpPr>
          <p:nvPr/>
        </p:nvSpPr>
        <p:spPr bwMode="auto">
          <a:xfrm>
            <a:off x="5543550" y="4029075"/>
            <a:ext cx="2998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2800">
                <a:latin typeface="Moses-Light Ex" pitchFamily="2" charset="0"/>
              </a:rPr>
              <a:t>YHWH</a:t>
            </a:r>
          </a:p>
        </p:txBody>
      </p:sp>
      <p:sp>
        <p:nvSpPr>
          <p:cNvPr id="303118" name="Rectangle 14"/>
          <p:cNvSpPr>
            <a:spLocks noChangeArrowheads="1"/>
          </p:cNvSpPr>
          <p:nvPr/>
        </p:nvSpPr>
        <p:spPr bwMode="auto">
          <a:xfrm>
            <a:off x="409575" y="1160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a:solidFill>
                  <a:schemeClr val="tx2"/>
                </a:solidFill>
                <a:latin typeface="Lithos Pro Regular" pitchFamily="82" charset="0"/>
              </a:rPr>
              <a:t>Clash of Cultures</a:t>
            </a:r>
            <a:endParaRPr lang="en-US" sz="4000" b="0">
              <a:solidFill>
                <a:schemeClr val="tx2"/>
              </a:solidFill>
              <a:latin typeface="Lithos Pro Regular" pitchFamily="82" charset="0"/>
            </a:endParaRPr>
          </a:p>
        </p:txBody>
      </p:sp>
      <p:sp>
        <p:nvSpPr>
          <p:cNvPr id="303121" name="Rectangle 17"/>
          <p:cNvSpPr>
            <a:spLocks noChangeArrowheads="1"/>
          </p:cNvSpPr>
          <p:nvPr/>
        </p:nvSpPr>
        <p:spPr bwMode="auto">
          <a:xfrm>
            <a:off x="400050" y="2960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2800" b="0">
                <a:solidFill>
                  <a:schemeClr val="tx2"/>
                </a:solidFill>
                <a:latin typeface="Lithos Pro Regular" pitchFamily="82" charset="0"/>
              </a:rPr>
              <a:t>vs.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3118"/>
                                        </p:tgtEl>
                                        <p:attrNameLst>
                                          <p:attrName>style.visibility</p:attrName>
                                        </p:attrNameLst>
                                      </p:cBhvr>
                                      <p:to>
                                        <p:strVal val="visible"/>
                                      </p:to>
                                    </p:set>
                                    <p:anim calcmode="lin" valueType="num">
                                      <p:cBhvr>
                                        <p:cTn id="7" dur="1000" fill="hold"/>
                                        <p:tgtEl>
                                          <p:spTgt spid="303118"/>
                                        </p:tgtEl>
                                        <p:attrNameLst>
                                          <p:attrName>ppt_w</p:attrName>
                                        </p:attrNameLst>
                                      </p:cBhvr>
                                      <p:tavLst>
                                        <p:tav tm="0">
                                          <p:val>
                                            <p:strVal val="#ppt_w*0.70"/>
                                          </p:val>
                                        </p:tav>
                                        <p:tav tm="100000">
                                          <p:val>
                                            <p:strVal val="#ppt_w"/>
                                          </p:val>
                                        </p:tav>
                                      </p:tavLst>
                                    </p:anim>
                                    <p:anim calcmode="lin" valueType="num">
                                      <p:cBhvr>
                                        <p:cTn id="8" dur="1000" fill="hold"/>
                                        <p:tgtEl>
                                          <p:spTgt spid="303118"/>
                                        </p:tgtEl>
                                        <p:attrNameLst>
                                          <p:attrName>ppt_h</p:attrName>
                                        </p:attrNameLst>
                                      </p:cBhvr>
                                      <p:tavLst>
                                        <p:tav tm="0">
                                          <p:val>
                                            <p:strVal val="#ppt_h"/>
                                          </p:val>
                                        </p:tav>
                                        <p:tav tm="100000">
                                          <p:val>
                                            <p:strVal val="#ppt_h"/>
                                          </p:val>
                                        </p:tav>
                                      </p:tavLst>
                                    </p:anim>
                                    <p:animEffect transition="in" filter="fade">
                                      <p:cBhvr>
                                        <p:cTn id="9" dur="1000"/>
                                        <p:tgtEl>
                                          <p:spTgt spid="30311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03121"/>
                                        </p:tgtEl>
                                        <p:attrNameLst>
                                          <p:attrName>style.visibility</p:attrName>
                                        </p:attrNameLst>
                                      </p:cBhvr>
                                      <p:to>
                                        <p:strVal val="visible"/>
                                      </p:to>
                                    </p:set>
                                    <p:anim calcmode="lin" valueType="num">
                                      <p:cBhvr>
                                        <p:cTn id="12" dur="1000" fill="hold"/>
                                        <p:tgtEl>
                                          <p:spTgt spid="303121"/>
                                        </p:tgtEl>
                                        <p:attrNameLst>
                                          <p:attrName>ppt_w</p:attrName>
                                        </p:attrNameLst>
                                      </p:cBhvr>
                                      <p:tavLst>
                                        <p:tav tm="0">
                                          <p:val>
                                            <p:strVal val="#ppt_w*0.70"/>
                                          </p:val>
                                        </p:tav>
                                        <p:tav tm="100000">
                                          <p:val>
                                            <p:strVal val="#ppt_w"/>
                                          </p:val>
                                        </p:tav>
                                      </p:tavLst>
                                    </p:anim>
                                    <p:anim calcmode="lin" valueType="num">
                                      <p:cBhvr>
                                        <p:cTn id="13" dur="1000" fill="hold"/>
                                        <p:tgtEl>
                                          <p:spTgt spid="303121"/>
                                        </p:tgtEl>
                                        <p:attrNameLst>
                                          <p:attrName>ppt_h</p:attrName>
                                        </p:attrNameLst>
                                      </p:cBhvr>
                                      <p:tavLst>
                                        <p:tav tm="0">
                                          <p:val>
                                            <p:strVal val="#ppt_h"/>
                                          </p:val>
                                        </p:tav>
                                        <p:tav tm="100000">
                                          <p:val>
                                            <p:strVal val="#ppt_h"/>
                                          </p:val>
                                        </p:tav>
                                      </p:tavLst>
                                    </p:anim>
                                    <p:animEffect transition="in" filter="fade">
                                      <p:cBhvr>
                                        <p:cTn id="14" dur="1000"/>
                                        <p:tgtEl>
                                          <p:spTgt spid="303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18" grpId="0"/>
      <p:bldP spid="3031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4" name="Text Box 4"/>
          <p:cNvSpPr txBox="1">
            <a:spLocks noChangeArrowheads="1"/>
          </p:cNvSpPr>
          <p:nvPr/>
        </p:nvSpPr>
        <p:spPr bwMode="auto">
          <a:xfrm>
            <a:off x="1130300" y="1865313"/>
            <a:ext cx="7118350" cy="243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2200">
                <a:solidFill>
                  <a:schemeClr val="bg1"/>
                </a:solidFill>
                <a:latin typeface="Aniron" pitchFamily="2" charset="0"/>
              </a:rPr>
              <a:t>Who Are You?</a:t>
            </a:r>
          </a:p>
          <a:p>
            <a:pPr algn="ctr">
              <a:buFontTx/>
              <a:buNone/>
            </a:pPr>
            <a:endParaRPr lang="en-US" sz="2200">
              <a:solidFill>
                <a:schemeClr val="bg1"/>
              </a:solidFill>
              <a:latin typeface="Aniron" pitchFamily="2" charset="0"/>
            </a:endParaRPr>
          </a:p>
          <a:p>
            <a:pPr algn="ctr">
              <a:buFontTx/>
              <a:buNone/>
            </a:pPr>
            <a:endParaRPr lang="en-US" sz="2200">
              <a:solidFill>
                <a:schemeClr val="bg1"/>
              </a:solidFill>
              <a:latin typeface="Aniron" pitchFamily="2" charset="0"/>
            </a:endParaRPr>
          </a:p>
          <a:p>
            <a:pPr algn="ctr">
              <a:buFontTx/>
              <a:buNone/>
            </a:pPr>
            <a:r>
              <a:rPr lang="en-US" sz="2200">
                <a:solidFill>
                  <a:srgbClr val="FFFF99"/>
                </a:solidFill>
                <a:latin typeface="Aniron" pitchFamily="2" charset="0"/>
              </a:rPr>
              <a:t>What Are You Doing Here?</a:t>
            </a:r>
          </a:p>
          <a:p>
            <a:pPr algn="ctr">
              <a:buFontTx/>
              <a:buNone/>
            </a:pPr>
            <a:endParaRPr lang="en-US" sz="2200">
              <a:solidFill>
                <a:srgbClr val="FFFF99"/>
              </a:solidFill>
              <a:latin typeface="Aniron" pitchFamily="2" charset="0"/>
            </a:endParaRPr>
          </a:p>
          <a:p>
            <a:pPr algn="ctr">
              <a:buFontTx/>
              <a:buNone/>
            </a:pPr>
            <a:endParaRPr lang="en-US" sz="2200">
              <a:solidFill>
                <a:srgbClr val="FFFF99"/>
              </a:solidFill>
              <a:latin typeface="Aniron" pitchFamily="2" charset="0"/>
            </a:endParaRPr>
          </a:p>
          <a:p>
            <a:pPr algn="ctr">
              <a:buFontTx/>
              <a:buNone/>
            </a:pPr>
            <a:r>
              <a:rPr lang="en-US" sz="2200">
                <a:solidFill>
                  <a:schemeClr val="bg1"/>
                </a:solidFill>
                <a:latin typeface="Aniron" pitchFamily="2" charset="0"/>
              </a:rPr>
              <a:t>What will your Legacy Be?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2724">
                                            <p:txEl>
                                              <p:pRg st="0" end="0"/>
                                            </p:txEl>
                                          </p:spTgt>
                                        </p:tgtEl>
                                        <p:attrNameLst>
                                          <p:attrName>style.visibility</p:attrName>
                                        </p:attrNameLst>
                                      </p:cBhvr>
                                      <p:to>
                                        <p:strVal val="visible"/>
                                      </p:to>
                                    </p:set>
                                    <p:animEffect transition="in" filter="fade">
                                      <p:cBhvr>
                                        <p:cTn id="7" dur="2000"/>
                                        <p:tgtEl>
                                          <p:spTgt spid="542724">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542724">
                                            <p:txEl>
                                              <p:pRg st="3" end="3"/>
                                            </p:txEl>
                                          </p:spTgt>
                                        </p:tgtEl>
                                        <p:attrNameLst>
                                          <p:attrName>style.visibility</p:attrName>
                                        </p:attrNameLst>
                                      </p:cBhvr>
                                      <p:to>
                                        <p:strVal val="visible"/>
                                      </p:to>
                                    </p:set>
                                    <p:animEffect transition="in" filter="fade">
                                      <p:cBhvr>
                                        <p:cTn id="11" dur="2000"/>
                                        <p:tgtEl>
                                          <p:spTgt spid="542724">
                                            <p:txEl>
                                              <p:pRg st="3" end="3"/>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542724">
                                            <p:txEl>
                                              <p:pRg st="6" end="6"/>
                                            </p:txEl>
                                          </p:spTgt>
                                        </p:tgtEl>
                                        <p:attrNameLst>
                                          <p:attrName>style.visibility</p:attrName>
                                        </p:attrNameLst>
                                      </p:cBhvr>
                                      <p:to>
                                        <p:strVal val="visible"/>
                                      </p:to>
                                    </p:set>
                                    <p:animEffect transition="in" filter="fade">
                                      <p:cBhvr>
                                        <p:cTn id="16" dur="2000"/>
                                        <p:tgtEl>
                                          <p:spTgt spid="5427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descr="Mt Arbel 28"/>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0" y="0"/>
            <a:ext cx="10515600" cy="7867650"/>
          </a:xfrm>
          <a:prstGeom prst="rect">
            <a:avLst/>
          </a:prstGeom>
          <a:noFill/>
          <a:extLst>
            <a:ext uri="{909E8E84-426E-40DD-AFC4-6F175D3DCCD1}">
              <a14:hiddenFill xmlns:a14="http://schemas.microsoft.com/office/drawing/2010/main">
                <a:solidFill>
                  <a:srgbClr val="FFFFFF"/>
                </a:solidFill>
              </a14:hiddenFill>
            </a:ext>
          </a:extLst>
        </p:spPr>
      </p:pic>
      <p:sp>
        <p:nvSpPr>
          <p:cNvPr id="618499" name="Line 3"/>
          <p:cNvSpPr>
            <a:spLocks noChangeShapeType="1"/>
          </p:cNvSpPr>
          <p:nvPr/>
        </p:nvSpPr>
        <p:spPr bwMode="auto">
          <a:xfrm flipH="1">
            <a:off x="5305425" y="1695450"/>
            <a:ext cx="314325" cy="809625"/>
          </a:xfrm>
          <a:prstGeom prst="line">
            <a:avLst/>
          </a:prstGeom>
          <a:noFill/>
          <a:ln w="38100">
            <a:solidFill>
              <a:schemeClr val="tx1"/>
            </a:solidFill>
            <a:round/>
            <a:headEnd/>
            <a:tailEnd type="stealth" w="lg" len="lg"/>
          </a:ln>
          <a:effectLst>
            <a:outerShdw dist="17961" dir="2700000" algn="ctr" rotWithShape="0">
              <a:schemeClr val="bg1"/>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618504" name="Text Box 8"/>
          <p:cNvSpPr txBox="1">
            <a:spLocks noChangeArrowheads="1"/>
          </p:cNvSpPr>
          <p:nvPr/>
        </p:nvSpPr>
        <p:spPr bwMode="auto">
          <a:xfrm>
            <a:off x="5386388" y="1270000"/>
            <a:ext cx="1676400"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None/>
            </a:pPr>
            <a:r>
              <a:rPr lang="en-US">
                <a:latin typeface="Lithos Pro Regular" pitchFamily="82" charset="0"/>
              </a:rPr>
              <a:t>Susita</a:t>
            </a:r>
          </a:p>
        </p:txBody>
      </p:sp>
      <p:sp>
        <p:nvSpPr>
          <p:cNvPr id="618507" name="Rectangle 11"/>
          <p:cNvSpPr>
            <a:spLocks noChangeArrowheads="1"/>
          </p:cNvSpPr>
          <p:nvPr/>
        </p:nvSpPr>
        <p:spPr bwMode="auto">
          <a:xfrm>
            <a:off x="292100" y="269875"/>
            <a:ext cx="3756025" cy="100012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b="0">
                <a:solidFill>
                  <a:schemeClr val="tx2"/>
                </a:solidFill>
                <a:latin typeface="Lithos Pro Regular" pitchFamily="82" charset="0"/>
              </a:rPr>
              <a:t>Decapolis</a:t>
            </a:r>
            <a:br>
              <a:rPr lang="en-US" sz="4000" b="0">
                <a:solidFill>
                  <a:schemeClr val="tx2"/>
                </a:solidFill>
                <a:latin typeface="Lithos Pro Regular" pitchFamily="82" charset="0"/>
              </a:rPr>
            </a:br>
            <a:r>
              <a:rPr lang="en-US" sz="2000" b="0">
                <a:solidFill>
                  <a:schemeClr val="tx2"/>
                </a:solidFill>
                <a:latin typeface="Lithos Pro Regular" pitchFamily="82" charset="0"/>
              </a:rPr>
              <a:t>"Pagan Country"</a:t>
            </a:r>
            <a:endParaRPr lang="en-US" sz="2000">
              <a:solidFill>
                <a:schemeClr val="tx2"/>
              </a:solidFill>
              <a:latin typeface="Lithos Pro Regular" pitchFamily="8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8507"/>
                                        </p:tgtEl>
                                        <p:attrNameLst>
                                          <p:attrName>style.visibility</p:attrName>
                                        </p:attrNameLst>
                                      </p:cBhvr>
                                      <p:to>
                                        <p:strVal val="visible"/>
                                      </p:to>
                                    </p:set>
                                    <p:animEffect transition="in" filter="fade">
                                      <p:cBhvr>
                                        <p:cTn id="7" dur="1000"/>
                                        <p:tgtEl>
                                          <p:spTgt spid="618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8504"/>
                                        </p:tgtEl>
                                        <p:attrNameLst>
                                          <p:attrName>style.visibility</p:attrName>
                                        </p:attrNameLst>
                                      </p:cBhvr>
                                      <p:to>
                                        <p:strVal val="visible"/>
                                      </p:to>
                                    </p:set>
                                    <p:animEffect transition="in" filter="fade">
                                      <p:cBhvr>
                                        <p:cTn id="12" dur="2000"/>
                                        <p:tgtEl>
                                          <p:spTgt spid="61850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8499"/>
                                        </p:tgtEl>
                                        <p:attrNameLst>
                                          <p:attrName>style.visibility</p:attrName>
                                        </p:attrNameLst>
                                      </p:cBhvr>
                                      <p:to>
                                        <p:strVal val="visible"/>
                                      </p:to>
                                    </p:set>
                                    <p:animEffect transition="in" filter="fade">
                                      <p:cBhvr>
                                        <p:cTn id="15" dur="2000"/>
                                        <p:tgtEl>
                                          <p:spTgt spid="618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499" grpId="0" animBg="1"/>
      <p:bldP spid="618504" grpId="0"/>
      <p:bldP spid="61850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hidden="1"/>
          <p:cNvSpPr>
            <a:spLocks noGrp="1" noChangeArrowheads="1"/>
          </p:cNvSpPr>
          <p:nvPr>
            <p:ph type="title"/>
          </p:nvPr>
        </p:nvSpPr>
        <p:spPr/>
        <p:txBody>
          <a:bodyPr/>
          <a:lstStyle/>
          <a:p>
            <a:endParaRPr lang="en-US"/>
          </a:p>
        </p:txBody>
      </p:sp>
      <p:sp>
        <p:nvSpPr>
          <p:cNvPr id="493571" name="Rectangle 3" descr="Susita 10"/>
          <p:cNvSpPr>
            <a:spLocks noGrp="1" noChangeAspect="1" noChangeArrowheads="1"/>
          </p:cNvSpPr>
          <p:nvPr isPhoto="1"/>
        </p:nvSpPr>
        <p:spPr bwMode="auto">
          <a:xfrm>
            <a:off x="0" y="7938"/>
            <a:ext cx="9144000" cy="6842125"/>
          </a:xfrm>
          <a:prstGeom prst="rect">
            <a:avLst/>
          </a:prstGeom>
          <a:blipFill dpi="0" rotWithShape="1">
            <a:blip r:embed="rId3"/>
            <a:srcRect/>
            <a:stretch>
              <a:fillRect r="-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3572" name="Rectangle 4"/>
          <p:cNvSpPr>
            <a:spLocks noChangeArrowheads="1"/>
          </p:cNvSpPr>
          <p:nvPr/>
        </p:nvSpPr>
        <p:spPr bwMode="auto">
          <a:xfrm>
            <a:off x="333375" y="5457825"/>
            <a:ext cx="2133600" cy="100012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b="0">
                <a:solidFill>
                  <a:schemeClr val="tx2"/>
                </a:solidFill>
                <a:latin typeface="Lithos Pro Regular" pitchFamily="82" charset="0"/>
              </a:rPr>
              <a:t>Susita</a:t>
            </a:r>
            <a:br>
              <a:rPr lang="en-US" sz="4000" b="0">
                <a:solidFill>
                  <a:schemeClr val="tx2"/>
                </a:solidFill>
                <a:latin typeface="Lithos Pro Regular" pitchFamily="82" charset="0"/>
              </a:rPr>
            </a:br>
            <a:r>
              <a:rPr lang="en-US" sz="2000" b="0">
                <a:solidFill>
                  <a:schemeClr val="tx2"/>
                </a:solidFill>
                <a:latin typeface="Lithos Pro Regular" pitchFamily="82" charset="0"/>
              </a:rPr>
              <a:t>Pop. ~12,000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3572"/>
                                        </p:tgtEl>
                                        <p:attrNameLst>
                                          <p:attrName>style.visibility</p:attrName>
                                        </p:attrNameLst>
                                      </p:cBhvr>
                                      <p:to>
                                        <p:strVal val="visible"/>
                                      </p:to>
                                    </p:set>
                                    <p:animEffect transition="in" filter="fade">
                                      <p:cBhvr>
                                        <p:cTn id="7" dur="1000"/>
                                        <p:tgtEl>
                                          <p:spTgt spid="493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hidden="1"/>
          <p:cNvSpPr>
            <a:spLocks noGrp="1" noChangeArrowheads="1"/>
          </p:cNvSpPr>
          <p:nvPr>
            <p:ph type="title"/>
          </p:nvPr>
        </p:nvSpPr>
        <p:spPr/>
        <p:txBody>
          <a:bodyPr/>
          <a:lstStyle/>
          <a:p>
            <a:endParaRPr lang="en-US"/>
          </a:p>
        </p:txBody>
      </p:sp>
      <p:sp>
        <p:nvSpPr>
          <p:cNvPr id="494595" name="Rectangle 3" descr="Susita 11"/>
          <p:cNvSpPr>
            <a:spLocks noGrp="1" noChangeAspect="1" noChangeArrowheads="1"/>
          </p:cNvSpPr>
          <p:nvPr isPhoto="1"/>
        </p:nvSpPr>
        <p:spPr bwMode="auto">
          <a:xfrm>
            <a:off x="0" y="7938"/>
            <a:ext cx="9144000" cy="6842125"/>
          </a:xfrm>
          <a:prstGeom prst="rect">
            <a:avLst/>
          </a:prstGeom>
          <a:blipFill dpi="0" rotWithShape="1">
            <a:blip r:embed="rId3"/>
            <a:srcRect/>
            <a:stretch>
              <a:fillRect r="-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4596" name="Rectangle 4"/>
          <p:cNvSpPr>
            <a:spLocks noChangeArrowheads="1"/>
          </p:cNvSpPr>
          <p:nvPr/>
        </p:nvSpPr>
        <p:spPr bwMode="auto">
          <a:xfrm>
            <a:off x="285750" y="209550"/>
            <a:ext cx="2133600" cy="100012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b="0">
                <a:solidFill>
                  <a:schemeClr val="tx2"/>
                </a:solidFill>
                <a:latin typeface="Lithos Pro Regular" pitchFamily="82" charset="0"/>
              </a:rPr>
              <a:t>Susita</a:t>
            </a:r>
            <a:br>
              <a:rPr lang="en-US" sz="4000" b="0">
                <a:solidFill>
                  <a:schemeClr val="tx2"/>
                </a:solidFill>
                <a:latin typeface="Lithos Pro Regular" pitchFamily="82" charset="0"/>
              </a:rPr>
            </a:br>
            <a:r>
              <a:rPr lang="en-US" sz="2000" b="0">
                <a:solidFill>
                  <a:schemeClr val="tx2"/>
                </a:solidFill>
                <a:latin typeface="Lithos Pro Regular" pitchFamily="82" charset="0"/>
              </a:rPr>
              <a:t>Town Square</a:t>
            </a:r>
            <a:endParaRPr lang="en-US" sz="2000">
              <a:solidFill>
                <a:schemeClr val="tx2"/>
              </a:solidFill>
              <a:latin typeface="Lithos Pro Regular" pitchFamily="8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4596"/>
                                        </p:tgtEl>
                                        <p:attrNameLst>
                                          <p:attrName>style.visibility</p:attrName>
                                        </p:attrNameLst>
                                      </p:cBhvr>
                                      <p:to>
                                        <p:strVal val="visible"/>
                                      </p:to>
                                    </p:set>
                                    <p:animEffect transition="in" filter="fade">
                                      <p:cBhvr>
                                        <p:cTn id="7" dur="1000"/>
                                        <p:tgtEl>
                                          <p:spTgt spid="494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59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Mt Arbel 28"/>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0" y="0"/>
            <a:ext cx="10515600" cy="7867650"/>
          </a:xfrm>
          <a:prstGeom prst="rect">
            <a:avLst/>
          </a:prstGeom>
          <a:noFill/>
          <a:extLst>
            <a:ext uri="{909E8E84-426E-40DD-AFC4-6F175D3DCCD1}">
              <a14:hiddenFill xmlns:a14="http://schemas.microsoft.com/office/drawing/2010/main">
                <a:solidFill>
                  <a:srgbClr val="FFFFFF"/>
                </a:solidFill>
              </a14:hiddenFill>
            </a:ext>
          </a:extLst>
        </p:spPr>
      </p:pic>
      <p:sp>
        <p:nvSpPr>
          <p:cNvPr id="441347" name="Line 3"/>
          <p:cNvSpPr>
            <a:spLocks noChangeShapeType="1"/>
          </p:cNvSpPr>
          <p:nvPr/>
        </p:nvSpPr>
        <p:spPr bwMode="auto">
          <a:xfrm flipH="1">
            <a:off x="5305425" y="1695450"/>
            <a:ext cx="314325" cy="809625"/>
          </a:xfrm>
          <a:prstGeom prst="line">
            <a:avLst/>
          </a:prstGeom>
          <a:noFill/>
          <a:ln w="38100">
            <a:solidFill>
              <a:schemeClr val="tx1"/>
            </a:solidFill>
            <a:round/>
            <a:headEnd/>
            <a:tailEnd type="stealth" w="lg" len="lg"/>
          </a:ln>
          <a:effectLst>
            <a:outerShdw dist="17961" dir="2700000" algn="ctr" rotWithShape="0">
              <a:schemeClr val="bg1"/>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441348" name="Line 4"/>
          <p:cNvSpPr>
            <a:spLocks noChangeShapeType="1"/>
          </p:cNvSpPr>
          <p:nvPr/>
        </p:nvSpPr>
        <p:spPr bwMode="auto">
          <a:xfrm>
            <a:off x="1466850" y="1971675"/>
            <a:ext cx="333375" cy="1200150"/>
          </a:xfrm>
          <a:prstGeom prst="line">
            <a:avLst/>
          </a:prstGeom>
          <a:noFill/>
          <a:ln w="38100">
            <a:solidFill>
              <a:schemeClr val="tx1"/>
            </a:solidFill>
            <a:round/>
            <a:headEnd/>
            <a:tailEnd type="stealth" w="lg" len="lg"/>
          </a:ln>
          <a:effectLst>
            <a:outerShdw dist="17961" dir="2700000" algn="ctr" rotWithShape="0">
              <a:schemeClr val="bg1"/>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441349" name="Line 5"/>
          <p:cNvSpPr>
            <a:spLocks noChangeShapeType="1"/>
          </p:cNvSpPr>
          <p:nvPr/>
        </p:nvSpPr>
        <p:spPr bwMode="auto">
          <a:xfrm flipH="1">
            <a:off x="2962275" y="2009775"/>
            <a:ext cx="19050" cy="1133475"/>
          </a:xfrm>
          <a:prstGeom prst="line">
            <a:avLst/>
          </a:prstGeom>
          <a:noFill/>
          <a:ln w="38100">
            <a:solidFill>
              <a:schemeClr val="tx1"/>
            </a:solidFill>
            <a:round/>
            <a:headEnd/>
            <a:tailEnd type="stealth" w="lg" len="lg"/>
          </a:ln>
          <a:effectLst>
            <a:outerShdw dist="17961" dir="2700000" algn="ctr" rotWithShape="0">
              <a:schemeClr val="bg1"/>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441350" name="Line 6"/>
          <p:cNvSpPr>
            <a:spLocks noChangeShapeType="1"/>
          </p:cNvSpPr>
          <p:nvPr/>
        </p:nvSpPr>
        <p:spPr bwMode="auto">
          <a:xfrm flipH="1">
            <a:off x="3609975" y="1828800"/>
            <a:ext cx="409575" cy="952500"/>
          </a:xfrm>
          <a:prstGeom prst="line">
            <a:avLst/>
          </a:prstGeom>
          <a:noFill/>
          <a:ln w="38100">
            <a:solidFill>
              <a:schemeClr val="tx1"/>
            </a:solidFill>
            <a:round/>
            <a:headEnd/>
            <a:tailEnd type="stealth" w="lg" len="lg"/>
          </a:ln>
          <a:effectLst>
            <a:outerShdw dist="17961" dir="2700000" algn="ctr" rotWithShape="0">
              <a:schemeClr val="bg1"/>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441353" name="Text Box 9"/>
          <p:cNvSpPr txBox="1">
            <a:spLocks noChangeArrowheads="1"/>
          </p:cNvSpPr>
          <p:nvPr/>
        </p:nvSpPr>
        <p:spPr bwMode="auto">
          <a:xfrm>
            <a:off x="2386013" y="1631950"/>
            <a:ext cx="1228725"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None/>
            </a:pPr>
            <a:r>
              <a:rPr lang="en-US">
                <a:latin typeface="Lithos Pro Regular" pitchFamily="82" charset="0"/>
              </a:rPr>
              <a:t>Cliffs</a:t>
            </a:r>
          </a:p>
        </p:txBody>
      </p:sp>
      <p:sp>
        <p:nvSpPr>
          <p:cNvPr id="441355" name="Text Box 11"/>
          <p:cNvSpPr txBox="1">
            <a:spLocks noChangeArrowheads="1"/>
          </p:cNvSpPr>
          <p:nvPr/>
        </p:nvSpPr>
        <p:spPr bwMode="auto">
          <a:xfrm>
            <a:off x="5386388" y="1270000"/>
            <a:ext cx="1676400"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None/>
            </a:pPr>
            <a:r>
              <a:rPr lang="en-US">
                <a:latin typeface="Lithos Pro Regular" pitchFamily="82" charset="0"/>
              </a:rPr>
              <a:t>Susita</a:t>
            </a:r>
          </a:p>
        </p:txBody>
      </p:sp>
      <p:sp>
        <p:nvSpPr>
          <p:cNvPr id="441356" name="Text Box 12"/>
          <p:cNvSpPr txBox="1">
            <a:spLocks noChangeArrowheads="1"/>
          </p:cNvSpPr>
          <p:nvPr/>
        </p:nvSpPr>
        <p:spPr bwMode="auto">
          <a:xfrm>
            <a:off x="633413" y="1527175"/>
            <a:ext cx="1676400"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None/>
            </a:pPr>
            <a:r>
              <a:rPr lang="en-US">
                <a:latin typeface="Lithos Pro Regular" pitchFamily="82" charset="0"/>
              </a:rPr>
              <a:t>Kursi</a:t>
            </a:r>
          </a:p>
        </p:txBody>
      </p:sp>
      <p:sp>
        <p:nvSpPr>
          <p:cNvPr id="441357" name="Text Box 13"/>
          <p:cNvSpPr txBox="1">
            <a:spLocks noChangeArrowheads="1"/>
          </p:cNvSpPr>
          <p:nvPr/>
        </p:nvSpPr>
        <p:spPr bwMode="auto">
          <a:xfrm>
            <a:off x="3700463" y="1412875"/>
            <a:ext cx="1676400"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None/>
            </a:pPr>
            <a:r>
              <a:rPr lang="en-US">
                <a:latin typeface="Lithos Pro Regular" pitchFamily="82" charset="0"/>
              </a:rPr>
              <a:t>Tombs</a:t>
            </a:r>
          </a:p>
        </p:txBody>
      </p:sp>
      <p:sp>
        <p:nvSpPr>
          <p:cNvPr id="441358" name="Rectangle 14"/>
          <p:cNvSpPr>
            <a:spLocks noChangeArrowheads="1"/>
          </p:cNvSpPr>
          <p:nvPr/>
        </p:nvSpPr>
        <p:spPr bwMode="auto">
          <a:xfrm>
            <a:off x="292100" y="269875"/>
            <a:ext cx="3756025" cy="100012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b="0">
                <a:solidFill>
                  <a:schemeClr val="tx2"/>
                </a:solidFill>
                <a:latin typeface="Lithos Pro Regular" pitchFamily="82" charset="0"/>
              </a:rPr>
              <a:t>Decapolis</a:t>
            </a:r>
            <a:br>
              <a:rPr lang="en-US" sz="4000" b="0">
                <a:solidFill>
                  <a:schemeClr val="tx2"/>
                </a:solidFill>
                <a:latin typeface="Lithos Pro Regular" pitchFamily="82" charset="0"/>
              </a:rPr>
            </a:br>
            <a:r>
              <a:rPr lang="en-US" sz="2000" b="0">
                <a:solidFill>
                  <a:schemeClr val="tx2"/>
                </a:solidFill>
                <a:latin typeface="Lithos Pro Regular" pitchFamily="82" charset="0"/>
              </a:rPr>
              <a:t>"Pagan Country"</a:t>
            </a:r>
            <a:endParaRPr lang="en-US" sz="2000">
              <a:solidFill>
                <a:schemeClr val="tx2"/>
              </a:solidFill>
              <a:latin typeface="Lithos Pro Regular" pitchFamily="8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1358"/>
                                        </p:tgtEl>
                                        <p:attrNameLst>
                                          <p:attrName>style.visibility</p:attrName>
                                        </p:attrNameLst>
                                      </p:cBhvr>
                                      <p:to>
                                        <p:strVal val="visible"/>
                                      </p:to>
                                    </p:set>
                                    <p:animEffect transition="in" filter="fade">
                                      <p:cBhvr>
                                        <p:cTn id="7" dur="1000"/>
                                        <p:tgtEl>
                                          <p:spTgt spid="4413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1355"/>
                                        </p:tgtEl>
                                        <p:attrNameLst>
                                          <p:attrName>style.visibility</p:attrName>
                                        </p:attrNameLst>
                                      </p:cBhvr>
                                      <p:to>
                                        <p:strVal val="visible"/>
                                      </p:to>
                                    </p:set>
                                    <p:animEffect transition="in" filter="fade">
                                      <p:cBhvr>
                                        <p:cTn id="10" dur="2000"/>
                                        <p:tgtEl>
                                          <p:spTgt spid="4413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1347"/>
                                        </p:tgtEl>
                                        <p:attrNameLst>
                                          <p:attrName>style.visibility</p:attrName>
                                        </p:attrNameLst>
                                      </p:cBhvr>
                                      <p:to>
                                        <p:strVal val="visible"/>
                                      </p:to>
                                    </p:set>
                                    <p:animEffect transition="in" filter="fade">
                                      <p:cBhvr>
                                        <p:cTn id="13" dur="2000"/>
                                        <p:tgtEl>
                                          <p:spTgt spid="4413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41356"/>
                                        </p:tgtEl>
                                        <p:attrNameLst>
                                          <p:attrName>style.visibility</p:attrName>
                                        </p:attrNameLst>
                                      </p:cBhvr>
                                      <p:to>
                                        <p:strVal val="visible"/>
                                      </p:to>
                                    </p:set>
                                    <p:animEffect transition="in" filter="fade">
                                      <p:cBhvr>
                                        <p:cTn id="18" dur="2000"/>
                                        <p:tgtEl>
                                          <p:spTgt spid="44135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1348"/>
                                        </p:tgtEl>
                                        <p:attrNameLst>
                                          <p:attrName>style.visibility</p:attrName>
                                        </p:attrNameLst>
                                      </p:cBhvr>
                                      <p:to>
                                        <p:strVal val="visible"/>
                                      </p:to>
                                    </p:set>
                                    <p:animEffect transition="in" filter="fade">
                                      <p:cBhvr>
                                        <p:cTn id="21" dur="2000"/>
                                        <p:tgtEl>
                                          <p:spTgt spid="4413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41353"/>
                                        </p:tgtEl>
                                        <p:attrNameLst>
                                          <p:attrName>style.visibility</p:attrName>
                                        </p:attrNameLst>
                                      </p:cBhvr>
                                      <p:to>
                                        <p:strVal val="visible"/>
                                      </p:to>
                                    </p:set>
                                    <p:animEffect transition="in" filter="fade">
                                      <p:cBhvr>
                                        <p:cTn id="26" dur="2000"/>
                                        <p:tgtEl>
                                          <p:spTgt spid="44135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41349"/>
                                        </p:tgtEl>
                                        <p:attrNameLst>
                                          <p:attrName>style.visibility</p:attrName>
                                        </p:attrNameLst>
                                      </p:cBhvr>
                                      <p:to>
                                        <p:strVal val="visible"/>
                                      </p:to>
                                    </p:set>
                                    <p:animEffect transition="in" filter="fade">
                                      <p:cBhvr>
                                        <p:cTn id="29" dur="2000"/>
                                        <p:tgtEl>
                                          <p:spTgt spid="44134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41357"/>
                                        </p:tgtEl>
                                        <p:attrNameLst>
                                          <p:attrName>style.visibility</p:attrName>
                                        </p:attrNameLst>
                                      </p:cBhvr>
                                      <p:to>
                                        <p:strVal val="visible"/>
                                      </p:to>
                                    </p:set>
                                    <p:animEffect transition="in" filter="fade">
                                      <p:cBhvr>
                                        <p:cTn id="34" dur="2000"/>
                                        <p:tgtEl>
                                          <p:spTgt spid="4413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41350"/>
                                        </p:tgtEl>
                                        <p:attrNameLst>
                                          <p:attrName>style.visibility</p:attrName>
                                        </p:attrNameLst>
                                      </p:cBhvr>
                                      <p:to>
                                        <p:strVal val="visible"/>
                                      </p:to>
                                    </p:set>
                                    <p:animEffect transition="in" filter="fade">
                                      <p:cBhvr>
                                        <p:cTn id="37" dur="2000"/>
                                        <p:tgtEl>
                                          <p:spTgt spid="44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7" grpId="0" animBg="1"/>
      <p:bldP spid="441348" grpId="0" animBg="1"/>
      <p:bldP spid="441349" grpId="0" animBg="1"/>
      <p:bldP spid="441350" grpId="0" animBg="1"/>
      <p:bldP spid="441353" grpId="0"/>
      <p:bldP spid="441355" grpId="0"/>
      <p:bldP spid="441356" grpId="0"/>
      <p:bldP spid="441357" grpId="0"/>
      <p:bldP spid="4413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r>
              <a:rPr lang="en-US"/>
              <a:t>Shema</a:t>
            </a:r>
          </a:p>
        </p:txBody>
      </p:sp>
      <p:pic>
        <p:nvPicPr>
          <p:cNvPr id="515076" name="Picture 4"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5085" name="Text Box 13"/>
          <p:cNvSpPr txBox="1">
            <a:spLocks noChangeArrowheads="1"/>
          </p:cNvSpPr>
          <p:nvPr/>
        </p:nvSpPr>
        <p:spPr bwMode="auto">
          <a:xfrm>
            <a:off x="423863" y="1039813"/>
            <a:ext cx="8250237" cy="3560762"/>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50000"/>
              </a:spcAft>
              <a:buFontTx/>
              <a:buNone/>
            </a:pPr>
            <a:r>
              <a:rPr lang="en-US" i="1">
                <a:latin typeface="Arial" charset="0"/>
              </a:rPr>
              <a:t>Mark 5:2-5 (NIV)</a:t>
            </a:r>
            <a:endParaRPr lang="en-US">
              <a:latin typeface="Arial" charset="0"/>
            </a:endParaRPr>
          </a:p>
          <a:p>
            <a:pPr>
              <a:spcAft>
                <a:spcPct val="30000"/>
              </a:spcAft>
              <a:buFontTx/>
              <a:buNone/>
            </a:pPr>
            <a:r>
              <a:rPr lang="en-US">
                <a:latin typeface="Arial" charset="0"/>
              </a:rPr>
              <a:t>When Jesus got out of the boat, a </a:t>
            </a:r>
            <a:r>
              <a:rPr lang="en-US">
                <a:solidFill>
                  <a:srgbClr val="0000FF"/>
                </a:solidFill>
                <a:latin typeface="Arial" charset="0"/>
              </a:rPr>
              <a:t>man with an evil spirit</a:t>
            </a:r>
            <a:r>
              <a:rPr lang="en-US">
                <a:latin typeface="Arial" charset="0"/>
              </a:rPr>
              <a:t> came from the tombs to meet him. This man lived in the tombs, and no one could bind him any more, not even with a chain.  For he had often been chained hand and foot, but he tore the chains apart and broke the irons on his feet. No one was strong enough to subdue him.  Night and day among the tombs and in the hills he would cry out and cut himself with stones.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5085">
                                            <p:txEl>
                                              <p:pRg st="0" end="0"/>
                                            </p:txEl>
                                          </p:spTgt>
                                        </p:tgtEl>
                                        <p:attrNameLst>
                                          <p:attrName>style.visibility</p:attrName>
                                        </p:attrNameLst>
                                      </p:cBhvr>
                                      <p:to>
                                        <p:strVal val="visible"/>
                                      </p:to>
                                    </p:set>
                                    <p:animEffect transition="in" filter="fade">
                                      <p:cBhvr>
                                        <p:cTn id="7" dur="2000"/>
                                        <p:tgtEl>
                                          <p:spTgt spid="51508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5085">
                                            <p:txEl>
                                              <p:pRg st="1" end="1"/>
                                            </p:txEl>
                                          </p:spTgt>
                                        </p:tgtEl>
                                        <p:attrNameLst>
                                          <p:attrName>style.visibility</p:attrName>
                                        </p:attrNameLst>
                                      </p:cBhvr>
                                      <p:to>
                                        <p:strVal val="visible"/>
                                      </p:to>
                                    </p:set>
                                    <p:animEffect transition="in" filter="fade">
                                      <p:cBhvr>
                                        <p:cTn id="10" dur="2000"/>
                                        <p:tgtEl>
                                          <p:spTgt spid="51508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hidden="1"/>
          <p:cNvSpPr>
            <a:spLocks noGrp="1" noChangeArrowheads="1"/>
          </p:cNvSpPr>
          <p:nvPr>
            <p:ph type="title"/>
          </p:nvPr>
        </p:nvSpPr>
        <p:spPr/>
        <p:txBody>
          <a:bodyPr/>
          <a:lstStyle/>
          <a:p>
            <a:endParaRPr lang="en-US"/>
          </a:p>
        </p:txBody>
      </p:sp>
      <p:sp>
        <p:nvSpPr>
          <p:cNvPr id="440324" name="Rectangle 4" descr="Demoniac"/>
          <p:cNvSpPr>
            <a:spLocks noGrp="1" noChangeAspect="1" noChangeArrowheads="1"/>
          </p:cNvSpPr>
          <p:nvPr isPhoto="1"/>
        </p:nvSpPr>
        <p:spPr bwMode="auto">
          <a:xfrm>
            <a:off x="3862388" y="3043238"/>
            <a:ext cx="4457700" cy="3500437"/>
          </a:xfrm>
          <a:prstGeom prst="rect">
            <a:avLst/>
          </a:prstGeom>
          <a:blipFill dpi="0" rotWithShape="1">
            <a:blip r:embed="rId3"/>
            <a:srcRect/>
            <a:stretch>
              <a:fillRect b="-7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23" name="Rectangle 3" descr="Tombs in Hills"/>
          <p:cNvSpPr>
            <a:spLocks noGrp="1" noChangeAspect="1" noChangeArrowheads="1"/>
          </p:cNvSpPr>
          <p:nvPr isPhoto="1"/>
        </p:nvSpPr>
        <p:spPr bwMode="auto">
          <a:xfrm>
            <a:off x="485775" y="287338"/>
            <a:ext cx="4189413" cy="3330575"/>
          </a:xfrm>
          <a:prstGeom prst="rect">
            <a:avLst/>
          </a:prstGeom>
          <a:blipFill dpi="0" rotWithShape="1">
            <a:blip r:embed="rId4"/>
            <a:srcRect/>
            <a:stretch>
              <a:fillRect r="-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28" name="Text Box 8"/>
          <p:cNvSpPr txBox="1">
            <a:spLocks noChangeArrowheads="1"/>
          </p:cNvSpPr>
          <p:nvPr/>
        </p:nvSpPr>
        <p:spPr bwMode="auto">
          <a:xfrm>
            <a:off x="5511800" y="827088"/>
            <a:ext cx="3032125" cy="1096962"/>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buFontTx/>
              <a:buNone/>
            </a:pPr>
            <a:r>
              <a:rPr lang="en-US" sz="2200">
                <a:solidFill>
                  <a:srgbClr val="FFFF99"/>
                </a:solidFill>
                <a:latin typeface="Lithos Pro Regular" pitchFamily="82" charset="0"/>
              </a:rPr>
              <a:t>Naked </a:t>
            </a:r>
          </a:p>
          <a:p>
            <a:pPr algn="ctr">
              <a:buFontTx/>
              <a:buNone/>
            </a:pPr>
            <a:r>
              <a:rPr lang="en-US" sz="2200">
                <a:solidFill>
                  <a:srgbClr val="FFFF99"/>
                </a:solidFill>
                <a:latin typeface="Lithos Pro Regular" pitchFamily="82" charset="0"/>
              </a:rPr>
              <a:t>Filthy, Stinky </a:t>
            </a:r>
          </a:p>
          <a:p>
            <a:pPr algn="ctr">
              <a:buFontTx/>
              <a:buNone/>
            </a:pPr>
            <a:r>
              <a:rPr lang="en-US" sz="2200">
                <a:solidFill>
                  <a:srgbClr val="FFFF99"/>
                </a:solidFill>
                <a:latin typeface="Lithos Pro Regular" pitchFamily="82" charset="0"/>
              </a:rPr>
              <a:t>Bloody, Scabby</a:t>
            </a:r>
          </a:p>
        </p:txBody>
      </p:sp>
      <p:sp>
        <p:nvSpPr>
          <p:cNvPr id="440329" name="Text Box 9"/>
          <p:cNvSpPr txBox="1">
            <a:spLocks noChangeArrowheads="1"/>
          </p:cNvSpPr>
          <p:nvPr/>
        </p:nvSpPr>
        <p:spPr bwMode="auto">
          <a:xfrm>
            <a:off x="492125" y="4618038"/>
            <a:ext cx="3032125" cy="1096962"/>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buFontTx/>
              <a:buNone/>
            </a:pPr>
            <a:r>
              <a:rPr lang="en-US" sz="2200">
                <a:solidFill>
                  <a:srgbClr val="FFFF99"/>
                </a:solidFill>
                <a:latin typeface="Lithos Pro Regular" pitchFamily="82" charset="0"/>
              </a:rPr>
              <a:t>Strong Dangerous </a:t>
            </a:r>
          </a:p>
          <a:p>
            <a:pPr algn="ctr">
              <a:buFontTx/>
              <a:buNone/>
            </a:pPr>
            <a:r>
              <a:rPr lang="en-US" sz="2200">
                <a:solidFill>
                  <a:srgbClr val="FFFF99"/>
                </a:solidFill>
                <a:latin typeface="Lithos Pro Regular" pitchFamily="82" charset="0"/>
              </a:rPr>
              <a:t>Uncontrollable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40328"/>
                                        </p:tgtEl>
                                        <p:attrNameLst>
                                          <p:attrName>style.visibility</p:attrName>
                                        </p:attrNameLst>
                                      </p:cBhvr>
                                      <p:to>
                                        <p:strVal val="visible"/>
                                      </p:to>
                                    </p:set>
                                    <p:anim calcmode="lin" valueType="num">
                                      <p:cBhvr>
                                        <p:cTn id="7" dur="1000" fill="hold"/>
                                        <p:tgtEl>
                                          <p:spTgt spid="440328"/>
                                        </p:tgtEl>
                                        <p:attrNameLst>
                                          <p:attrName>ppt_w</p:attrName>
                                        </p:attrNameLst>
                                      </p:cBhvr>
                                      <p:tavLst>
                                        <p:tav tm="0">
                                          <p:val>
                                            <p:strVal val="#ppt_w*0.70"/>
                                          </p:val>
                                        </p:tav>
                                        <p:tav tm="100000">
                                          <p:val>
                                            <p:strVal val="#ppt_w"/>
                                          </p:val>
                                        </p:tav>
                                      </p:tavLst>
                                    </p:anim>
                                    <p:anim calcmode="lin" valueType="num">
                                      <p:cBhvr>
                                        <p:cTn id="8" dur="1000" fill="hold"/>
                                        <p:tgtEl>
                                          <p:spTgt spid="440328"/>
                                        </p:tgtEl>
                                        <p:attrNameLst>
                                          <p:attrName>ppt_h</p:attrName>
                                        </p:attrNameLst>
                                      </p:cBhvr>
                                      <p:tavLst>
                                        <p:tav tm="0">
                                          <p:val>
                                            <p:strVal val="#ppt_h"/>
                                          </p:val>
                                        </p:tav>
                                        <p:tav tm="100000">
                                          <p:val>
                                            <p:strVal val="#ppt_h"/>
                                          </p:val>
                                        </p:tav>
                                      </p:tavLst>
                                    </p:anim>
                                    <p:animEffect transition="in" filter="fade">
                                      <p:cBhvr>
                                        <p:cTn id="9" dur="1000"/>
                                        <p:tgtEl>
                                          <p:spTgt spid="44032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40329"/>
                                        </p:tgtEl>
                                        <p:attrNameLst>
                                          <p:attrName>style.visibility</p:attrName>
                                        </p:attrNameLst>
                                      </p:cBhvr>
                                      <p:to>
                                        <p:strVal val="visible"/>
                                      </p:to>
                                    </p:set>
                                    <p:anim calcmode="lin" valueType="num">
                                      <p:cBhvr>
                                        <p:cTn id="14" dur="1000" fill="hold"/>
                                        <p:tgtEl>
                                          <p:spTgt spid="440329"/>
                                        </p:tgtEl>
                                        <p:attrNameLst>
                                          <p:attrName>ppt_w</p:attrName>
                                        </p:attrNameLst>
                                      </p:cBhvr>
                                      <p:tavLst>
                                        <p:tav tm="0">
                                          <p:val>
                                            <p:strVal val="#ppt_w*0.70"/>
                                          </p:val>
                                        </p:tav>
                                        <p:tav tm="100000">
                                          <p:val>
                                            <p:strVal val="#ppt_w"/>
                                          </p:val>
                                        </p:tav>
                                      </p:tavLst>
                                    </p:anim>
                                    <p:anim calcmode="lin" valueType="num">
                                      <p:cBhvr>
                                        <p:cTn id="15" dur="1000" fill="hold"/>
                                        <p:tgtEl>
                                          <p:spTgt spid="440329"/>
                                        </p:tgtEl>
                                        <p:attrNameLst>
                                          <p:attrName>ppt_h</p:attrName>
                                        </p:attrNameLst>
                                      </p:cBhvr>
                                      <p:tavLst>
                                        <p:tav tm="0">
                                          <p:val>
                                            <p:strVal val="#ppt_h"/>
                                          </p:val>
                                        </p:tav>
                                        <p:tav tm="100000">
                                          <p:val>
                                            <p:strVal val="#ppt_h"/>
                                          </p:val>
                                        </p:tav>
                                      </p:tavLst>
                                    </p:anim>
                                    <p:animEffect transition="in" filter="fade">
                                      <p:cBhvr>
                                        <p:cTn id="16" dur="1000"/>
                                        <p:tgtEl>
                                          <p:spTgt spid="440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8" grpId="0"/>
      <p:bldP spid="4403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hidden="1"/>
          <p:cNvSpPr>
            <a:spLocks noGrp="1" noChangeArrowheads="1"/>
          </p:cNvSpPr>
          <p:nvPr>
            <p:ph type="title"/>
          </p:nvPr>
        </p:nvSpPr>
        <p:spPr/>
        <p:txBody>
          <a:bodyPr/>
          <a:lstStyle/>
          <a:p>
            <a:endParaRPr lang="en-US"/>
          </a:p>
        </p:txBody>
      </p:sp>
      <p:sp>
        <p:nvSpPr>
          <p:cNvPr id="552963" name="Rectangle 3" descr="Susita 24"/>
          <p:cNvSpPr>
            <a:spLocks noGrp="1" noChangeAspect="1" noChangeArrowheads="1"/>
          </p:cNvSpPr>
          <p:nvPr isPhoto="1"/>
        </p:nvSpPr>
        <p:spPr bwMode="auto">
          <a:xfrm>
            <a:off x="0" y="7938"/>
            <a:ext cx="9144000" cy="6842125"/>
          </a:xfrm>
          <a:prstGeom prst="rect">
            <a:avLst/>
          </a:prstGeom>
          <a:blipFill dpi="0" rotWithShape="1">
            <a:blip r:embed="rId3"/>
            <a:srcRect/>
            <a:stretch>
              <a:fillRect r="-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2965" name="Line 5"/>
          <p:cNvSpPr>
            <a:spLocks noChangeShapeType="1"/>
          </p:cNvSpPr>
          <p:nvPr/>
        </p:nvSpPr>
        <p:spPr bwMode="auto">
          <a:xfrm flipH="1">
            <a:off x="1209675" y="3124200"/>
            <a:ext cx="19050" cy="771525"/>
          </a:xfrm>
          <a:prstGeom prst="line">
            <a:avLst/>
          </a:prstGeom>
          <a:noFill/>
          <a:ln w="38100">
            <a:solidFill>
              <a:schemeClr val="tx1"/>
            </a:solidFill>
            <a:round/>
            <a:headEnd/>
            <a:tailEnd type="stealth" w="lg" len="lg"/>
          </a:ln>
          <a:effectLst>
            <a:outerShdw dist="17961" dir="2700000" algn="ctr" rotWithShape="0">
              <a:schemeClr val="bg1"/>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552966" name="Line 6"/>
          <p:cNvSpPr>
            <a:spLocks noChangeShapeType="1"/>
          </p:cNvSpPr>
          <p:nvPr/>
        </p:nvSpPr>
        <p:spPr bwMode="auto">
          <a:xfrm>
            <a:off x="6105525" y="2362200"/>
            <a:ext cx="438150" cy="914400"/>
          </a:xfrm>
          <a:prstGeom prst="line">
            <a:avLst/>
          </a:prstGeom>
          <a:noFill/>
          <a:ln w="38100">
            <a:solidFill>
              <a:schemeClr val="tx1"/>
            </a:solidFill>
            <a:round/>
            <a:headEnd/>
            <a:tailEnd type="stealth" w="lg" len="lg"/>
          </a:ln>
          <a:effectLst>
            <a:outerShdw dist="17961" dir="2700000" algn="ctr" rotWithShape="0">
              <a:schemeClr val="bg1"/>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552967" name="Text Box 7"/>
          <p:cNvSpPr txBox="1">
            <a:spLocks noChangeArrowheads="1"/>
          </p:cNvSpPr>
          <p:nvPr/>
        </p:nvSpPr>
        <p:spPr bwMode="auto">
          <a:xfrm>
            <a:off x="595313" y="2698750"/>
            <a:ext cx="1228725"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None/>
            </a:pPr>
            <a:r>
              <a:rPr lang="en-US">
                <a:latin typeface="Lithos Pro Regular" pitchFamily="82" charset="0"/>
              </a:rPr>
              <a:t>Cliffs</a:t>
            </a:r>
          </a:p>
        </p:txBody>
      </p:sp>
      <p:sp>
        <p:nvSpPr>
          <p:cNvPr id="552969" name="Text Box 9"/>
          <p:cNvSpPr txBox="1">
            <a:spLocks noChangeArrowheads="1"/>
          </p:cNvSpPr>
          <p:nvPr/>
        </p:nvSpPr>
        <p:spPr bwMode="auto">
          <a:xfrm>
            <a:off x="5062538" y="1927225"/>
            <a:ext cx="1676400"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None/>
            </a:pPr>
            <a:r>
              <a:rPr lang="en-US">
                <a:latin typeface="Lithos Pro Regular" pitchFamily="82" charset="0"/>
              </a:rPr>
              <a:t>Tombs</a:t>
            </a:r>
          </a:p>
        </p:txBody>
      </p:sp>
      <p:sp>
        <p:nvSpPr>
          <p:cNvPr id="552971" name="Rectangle 11"/>
          <p:cNvSpPr>
            <a:spLocks noChangeArrowheads="1"/>
          </p:cNvSpPr>
          <p:nvPr/>
        </p:nvSpPr>
        <p:spPr bwMode="auto">
          <a:xfrm>
            <a:off x="158750" y="241300"/>
            <a:ext cx="3765550" cy="79057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2800" b="0">
                <a:solidFill>
                  <a:schemeClr val="tx2"/>
                </a:solidFill>
                <a:latin typeface="Lithos Pro Regular" pitchFamily="82" charset="0"/>
              </a:rPr>
              <a:t>View from Susita</a:t>
            </a:r>
            <a:endParaRPr lang="en-US" sz="2800">
              <a:solidFill>
                <a:schemeClr val="tx2"/>
              </a:solidFill>
              <a:latin typeface="Lithos Pro Regular" pitchFamily="8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2967"/>
                                        </p:tgtEl>
                                        <p:attrNameLst>
                                          <p:attrName>style.visibility</p:attrName>
                                        </p:attrNameLst>
                                      </p:cBhvr>
                                      <p:to>
                                        <p:strVal val="visible"/>
                                      </p:to>
                                    </p:set>
                                    <p:animEffect transition="in" filter="fade">
                                      <p:cBhvr>
                                        <p:cTn id="7" dur="2000"/>
                                        <p:tgtEl>
                                          <p:spTgt spid="5529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2969"/>
                                        </p:tgtEl>
                                        <p:attrNameLst>
                                          <p:attrName>style.visibility</p:attrName>
                                        </p:attrNameLst>
                                      </p:cBhvr>
                                      <p:to>
                                        <p:strVal val="visible"/>
                                      </p:to>
                                    </p:set>
                                    <p:animEffect transition="in" filter="fade">
                                      <p:cBhvr>
                                        <p:cTn id="10" dur="2000"/>
                                        <p:tgtEl>
                                          <p:spTgt spid="5529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2971"/>
                                        </p:tgtEl>
                                        <p:attrNameLst>
                                          <p:attrName>style.visibility</p:attrName>
                                        </p:attrNameLst>
                                      </p:cBhvr>
                                      <p:to>
                                        <p:strVal val="visible"/>
                                      </p:to>
                                    </p:set>
                                    <p:animEffect transition="in" filter="fade">
                                      <p:cBhvr>
                                        <p:cTn id="13" dur="1000"/>
                                        <p:tgtEl>
                                          <p:spTgt spid="55297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2966"/>
                                        </p:tgtEl>
                                        <p:attrNameLst>
                                          <p:attrName>style.visibility</p:attrName>
                                        </p:attrNameLst>
                                      </p:cBhvr>
                                      <p:to>
                                        <p:strVal val="visible"/>
                                      </p:to>
                                    </p:set>
                                    <p:animEffect transition="in" filter="fade">
                                      <p:cBhvr>
                                        <p:cTn id="16" dur="2000"/>
                                        <p:tgtEl>
                                          <p:spTgt spid="55296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2965"/>
                                        </p:tgtEl>
                                        <p:attrNameLst>
                                          <p:attrName>style.visibility</p:attrName>
                                        </p:attrNameLst>
                                      </p:cBhvr>
                                      <p:to>
                                        <p:strVal val="visible"/>
                                      </p:to>
                                    </p:set>
                                    <p:animEffect transition="in" filter="fade">
                                      <p:cBhvr>
                                        <p:cTn id="19" dur="20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5" grpId="0" animBg="1"/>
      <p:bldP spid="552966" grpId="0" animBg="1"/>
      <p:bldP spid="552967" grpId="0"/>
      <p:bldP spid="552969" grpId="0"/>
      <p:bldP spid="5529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p:txBody>
          <a:bodyPr/>
          <a:lstStyle/>
          <a:p>
            <a:r>
              <a:rPr lang="en-US"/>
              <a:t>Shema</a:t>
            </a:r>
          </a:p>
        </p:txBody>
      </p:sp>
      <p:pic>
        <p:nvPicPr>
          <p:cNvPr id="521219" name="Picture 3"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21220" name="Text Box 4"/>
          <p:cNvSpPr txBox="1">
            <a:spLocks noChangeArrowheads="1"/>
          </p:cNvSpPr>
          <p:nvPr/>
        </p:nvSpPr>
        <p:spPr bwMode="auto">
          <a:xfrm>
            <a:off x="611188" y="1074738"/>
            <a:ext cx="8250237" cy="4510087"/>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50000"/>
              </a:spcAft>
              <a:buFontTx/>
              <a:buNone/>
            </a:pPr>
            <a:r>
              <a:rPr lang="en-US" i="1">
                <a:latin typeface="Arial" charset="0"/>
              </a:rPr>
              <a:t>Mark 5:6-10 (NIV)</a:t>
            </a:r>
            <a:endParaRPr lang="en-US">
              <a:latin typeface="Arial" charset="0"/>
            </a:endParaRPr>
          </a:p>
          <a:p>
            <a:pPr>
              <a:spcAft>
                <a:spcPct val="30000"/>
              </a:spcAft>
              <a:buFontTx/>
              <a:buNone/>
            </a:pPr>
            <a:r>
              <a:rPr lang="en-US">
                <a:latin typeface="Arial" charset="0"/>
              </a:rPr>
              <a:t>When he saw Jesus from a distance, he ran and fell on his knees in front of him.  He shouted at the top of his voice, “What do you want with me, Jesus, Son of the Most High God?  Swear to God that you won’t torture me!”  For Jesus had said to him, “Come out of this man, you evil spirit!” </a:t>
            </a:r>
          </a:p>
          <a:p>
            <a:pPr>
              <a:spcAft>
                <a:spcPct val="30000"/>
              </a:spcAft>
              <a:buFontTx/>
              <a:buNone/>
            </a:pPr>
            <a:r>
              <a:rPr lang="en-US">
                <a:latin typeface="Arial" charset="0"/>
              </a:rPr>
              <a:t>Then Jesus asked him, “What is your name?” </a:t>
            </a:r>
          </a:p>
          <a:p>
            <a:pPr>
              <a:spcAft>
                <a:spcPct val="30000"/>
              </a:spcAft>
              <a:buFontTx/>
              <a:buNone/>
            </a:pPr>
            <a:r>
              <a:rPr lang="en-US">
                <a:latin typeface="Arial" charset="0"/>
              </a:rPr>
              <a:t>“</a:t>
            </a:r>
            <a:r>
              <a:rPr lang="en-US">
                <a:solidFill>
                  <a:srgbClr val="0000FF"/>
                </a:solidFill>
                <a:latin typeface="Arial" charset="0"/>
              </a:rPr>
              <a:t>My name is Legion</a:t>
            </a:r>
            <a:r>
              <a:rPr lang="en-US">
                <a:latin typeface="Arial" charset="0"/>
              </a:rPr>
              <a:t>,” he replied, “</a:t>
            </a:r>
            <a:r>
              <a:rPr lang="en-US">
                <a:solidFill>
                  <a:srgbClr val="0000FF"/>
                </a:solidFill>
                <a:latin typeface="Arial" charset="0"/>
              </a:rPr>
              <a:t>for we are many</a:t>
            </a:r>
            <a:r>
              <a:rPr lang="en-US">
                <a:latin typeface="Arial" charset="0"/>
              </a:rPr>
              <a:t>.” </a:t>
            </a:r>
            <a:r>
              <a:rPr lang="en-US">
                <a:solidFill>
                  <a:srgbClr val="0000FF"/>
                </a:solidFill>
                <a:latin typeface="Arial" charset="0"/>
              </a:rPr>
              <a:t>And he begged Jesus again and again not to send them out of the area</a:t>
            </a:r>
            <a:r>
              <a:rPr lang="en-US">
                <a:latin typeface="Arial" charset="0"/>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1220">
                                            <p:txEl>
                                              <p:pRg st="0" end="0"/>
                                            </p:txEl>
                                          </p:spTgt>
                                        </p:tgtEl>
                                        <p:attrNameLst>
                                          <p:attrName>style.visibility</p:attrName>
                                        </p:attrNameLst>
                                      </p:cBhvr>
                                      <p:to>
                                        <p:strVal val="visible"/>
                                      </p:to>
                                    </p:set>
                                    <p:animEffect transition="in" filter="fade">
                                      <p:cBhvr>
                                        <p:cTn id="7" dur="2000"/>
                                        <p:tgtEl>
                                          <p:spTgt spid="5212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21220">
                                            <p:txEl>
                                              <p:pRg st="1" end="1"/>
                                            </p:txEl>
                                          </p:spTgt>
                                        </p:tgtEl>
                                        <p:attrNameLst>
                                          <p:attrName>style.visibility</p:attrName>
                                        </p:attrNameLst>
                                      </p:cBhvr>
                                      <p:to>
                                        <p:strVal val="visible"/>
                                      </p:to>
                                    </p:set>
                                    <p:animEffect transition="in" filter="fade">
                                      <p:cBhvr>
                                        <p:cTn id="10" dur="2000"/>
                                        <p:tgtEl>
                                          <p:spTgt spid="5212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21220">
                                            <p:txEl>
                                              <p:pRg st="2" end="2"/>
                                            </p:txEl>
                                          </p:spTgt>
                                        </p:tgtEl>
                                        <p:attrNameLst>
                                          <p:attrName>style.visibility</p:attrName>
                                        </p:attrNameLst>
                                      </p:cBhvr>
                                      <p:to>
                                        <p:strVal val="visible"/>
                                      </p:to>
                                    </p:set>
                                    <p:animEffect transition="in" filter="fade">
                                      <p:cBhvr>
                                        <p:cTn id="13" dur="2000"/>
                                        <p:tgtEl>
                                          <p:spTgt spid="52122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21220">
                                            <p:txEl>
                                              <p:pRg st="3" end="3"/>
                                            </p:txEl>
                                          </p:spTgt>
                                        </p:tgtEl>
                                        <p:attrNameLst>
                                          <p:attrName>style.visibility</p:attrName>
                                        </p:attrNameLst>
                                      </p:cBhvr>
                                      <p:to>
                                        <p:strVal val="visible"/>
                                      </p:to>
                                    </p:set>
                                    <p:animEffect transition="in" filter="fade">
                                      <p:cBhvr>
                                        <p:cTn id="16" dur="2000"/>
                                        <p:tgtEl>
                                          <p:spTgt spid="5212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p:txBody>
          <a:bodyPr/>
          <a:lstStyle/>
          <a:p>
            <a:r>
              <a:rPr lang="en-US"/>
              <a:t>Shema</a:t>
            </a:r>
          </a:p>
        </p:txBody>
      </p:sp>
      <p:pic>
        <p:nvPicPr>
          <p:cNvPr id="525315" name="Picture 3"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25316" name="Text Box 4"/>
          <p:cNvSpPr txBox="1">
            <a:spLocks noChangeArrowheads="1"/>
          </p:cNvSpPr>
          <p:nvPr/>
        </p:nvSpPr>
        <p:spPr bwMode="auto">
          <a:xfrm>
            <a:off x="785813" y="1414463"/>
            <a:ext cx="7516812" cy="3579812"/>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50000"/>
              </a:spcAft>
              <a:buFontTx/>
              <a:buNone/>
            </a:pPr>
            <a:r>
              <a:rPr lang="en-US" i="1">
                <a:latin typeface="Arial" charset="0"/>
              </a:rPr>
              <a:t>Mark 5:11-13 (NIV)</a:t>
            </a:r>
            <a:endParaRPr lang="en-US">
              <a:latin typeface="Arial" charset="0"/>
            </a:endParaRPr>
          </a:p>
          <a:p>
            <a:pPr>
              <a:spcAft>
                <a:spcPct val="30000"/>
              </a:spcAft>
              <a:buFontTx/>
              <a:buNone/>
            </a:pPr>
            <a:r>
              <a:rPr lang="en-US">
                <a:latin typeface="Arial" charset="0"/>
              </a:rPr>
              <a:t>A large herd of pigs was feeding on the nearby hillside.  The demons begged Jesus, “</a:t>
            </a:r>
            <a:r>
              <a:rPr lang="en-US">
                <a:solidFill>
                  <a:srgbClr val="0000FF"/>
                </a:solidFill>
                <a:latin typeface="Arial" charset="0"/>
              </a:rPr>
              <a:t>Send us among the pigs; allow us to go into them</a:t>
            </a:r>
            <a:r>
              <a:rPr lang="en-US">
                <a:latin typeface="Arial" charset="0"/>
              </a:rPr>
              <a:t>.”  He gave them permission, and the evil spirits came out and went into the pigs.  The herd, about </a:t>
            </a:r>
            <a:r>
              <a:rPr lang="en-US">
                <a:solidFill>
                  <a:srgbClr val="0000FF"/>
                </a:solidFill>
                <a:latin typeface="Arial" charset="0"/>
              </a:rPr>
              <a:t>two thousand in number</a:t>
            </a:r>
            <a:r>
              <a:rPr lang="en-US">
                <a:latin typeface="Arial" charset="0"/>
              </a:rPr>
              <a:t>, rushed down the steep bank into the lake and were drowned. </a:t>
            </a:r>
          </a:p>
          <a:p>
            <a:pPr>
              <a:spcAft>
                <a:spcPct val="50000"/>
              </a:spcAft>
              <a:buFontTx/>
              <a:buNone/>
            </a:pPr>
            <a:endParaRPr lang="en-US" sz="1800">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5316">
                                            <p:txEl>
                                              <p:pRg st="0" end="0"/>
                                            </p:txEl>
                                          </p:spTgt>
                                        </p:tgtEl>
                                        <p:attrNameLst>
                                          <p:attrName>style.visibility</p:attrName>
                                        </p:attrNameLst>
                                      </p:cBhvr>
                                      <p:to>
                                        <p:strVal val="visible"/>
                                      </p:to>
                                    </p:set>
                                    <p:animEffect transition="in" filter="fade">
                                      <p:cBhvr>
                                        <p:cTn id="7" dur="2000"/>
                                        <p:tgtEl>
                                          <p:spTgt spid="5253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25316">
                                            <p:txEl>
                                              <p:pRg st="1" end="1"/>
                                            </p:txEl>
                                          </p:spTgt>
                                        </p:tgtEl>
                                        <p:attrNameLst>
                                          <p:attrName>style.visibility</p:attrName>
                                        </p:attrNameLst>
                                      </p:cBhvr>
                                      <p:to>
                                        <p:strVal val="visible"/>
                                      </p:to>
                                    </p:set>
                                    <p:animEffect transition="in" filter="fade">
                                      <p:cBhvr>
                                        <p:cTn id="10" dur="2000"/>
                                        <p:tgtEl>
                                          <p:spTgt spid="5253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hidden="1"/>
          <p:cNvSpPr>
            <a:spLocks noGrp="1" noChangeArrowheads="1"/>
          </p:cNvSpPr>
          <p:nvPr>
            <p:ph type="title"/>
          </p:nvPr>
        </p:nvSpPr>
        <p:spPr/>
        <p:txBody>
          <a:bodyPr/>
          <a:lstStyle/>
          <a:p>
            <a:endParaRPr lang="en-US"/>
          </a:p>
        </p:txBody>
      </p:sp>
      <p:sp>
        <p:nvSpPr>
          <p:cNvPr id="479236" name="Rectangle 4" descr="Pigs"/>
          <p:cNvSpPr>
            <a:spLocks noGrp="1" noChangeAspect="1" noChangeArrowheads="1"/>
          </p:cNvSpPr>
          <p:nvPr isPhoto="1"/>
        </p:nvSpPr>
        <p:spPr bwMode="auto">
          <a:xfrm>
            <a:off x="469900" y="425450"/>
            <a:ext cx="4289425" cy="2995613"/>
          </a:xfrm>
          <a:prstGeom prst="rect">
            <a:avLst/>
          </a:prstGeom>
          <a:blipFill dpi="0" rotWithShape="1">
            <a:blip r:embed="rId3"/>
            <a:srcRect/>
            <a:stretch>
              <a:fillRect r="-1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35" name="Rectangle 3" descr="Pigs into Abyss"/>
          <p:cNvSpPr>
            <a:spLocks noGrp="1" noChangeAspect="1" noChangeArrowheads="1"/>
          </p:cNvSpPr>
          <p:nvPr isPhoto="1"/>
        </p:nvSpPr>
        <p:spPr bwMode="auto">
          <a:xfrm>
            <a:off x="3641725" y="3036888"/>
            <a:ext cx="4918075" cy="3251200"/>
          </a:xfrm>
          <a:prstGeom prst="rect">
            <a:avLst/>
          </a:prstGeom>
          <a:blipFill dpi="0" rotWithShape="1">
            <a:blip r:embed="rId4"/>
            <a:srcRect/>
            <a:stretch>
              <a:fillRect r="-63"/>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37" name="Text Box 5"/>
          <p:cNvSpPr txBox="1">
            <a:spLocks noChangeArrowheads="1"/>
          </p:cNvSpPr>
          <p:nvPr/>
        </p:nvSpPr>
        <p:spPr bwMode="auto">
          <a:xfrm>
            <a:off x="5045075" y="846138"/>
            <a:ext cx="4051300" cy="1265237"/>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Aft>
                <a:spcPct val="25000"/>
              </a:spcAft>
              <a:buFontTx/>
              <a:buNone/>
            </a:pPr>
            <a:r>
              <a:rPr lang="en-US" sz="2200">
                <a:solidFill>
                  <a:srgbClr val="FFFF99"/>
                </a:solidFill>
                <a:latin typeface="Lithos Pro Regular" pitchFamily="82" charset="0"/>
              </a:rPr>
              <a:t>2000 Pigs</a:t>
            </a:r>
          </a:p>
          <a:p>
            <a:pPr algn="ctr">
              <a:spcAft>
                <a:spcPct val="25000"/>
              </a:spcAft>
              <a:buFontTx/>
              <a:buNone/>
            </a:pPr>
            <a:r>
              <a:rPr lang="en-US" sz="2200">
                <a:solidFill>
                  <a:schemeClr val="bg1"/>
                </a:solidFill>
                <a:latin typeface="Lithos Pro Regular" pitchFamily="82" charset="0"/>
              </a:rPr>
              <a:t>"Sacred Animals"</a:t>
            </a:r>
          </a:p>
          <a:p>
            <a:pPr algn="ctr">
              <a:spcAft>
                <a:spcPct val="25000"/>
              </a:spcAft>
              <a:buFontTx/>
              <a:buNone/>
            </a:pPr>
            <a:r>
              <a:rPr lang="en-US" sz="2200">
                <a:solidFill>
                  <a:srgbClr val="FFFF99"/>
                </a:solidFill>
                <a:latin typeface="Lithos Pro Regular" pitchFamily="82" charset="0"/>
              </a:rPr>
              <a:t>Mascot of 12</a:t>
            </a:r>
            <a:r>
              <a:rPr lang="en-US" sz="2200" baseline="30000">
                <a:solidFill>
                  <a:srgbClr val="FFFF99"/>
                </a:solidFill>
                <a:latin typeface="Lithos Pro Regular" pitchFamily="82" charset="0"/>
              </a:rPr>
              <a:t>th</a:t>
            </a:r>
            <a:r>
              <a:rPr lang="en-US" sz="2200">
                <a:solidFill>
                  <a:srgbClr val="FFFF99"/>
                </a:solidFill>
                <a:latin typeface="Lithos Pro Regular" pitchFamily="82" charset="0"/>
              </a:rPr>
              <a:t> Legion</a:t>
            </a:r>
          </a:p>
        </p:txBody>
      </p:sp>
      <p:sp>
        <p:nvSpPr>
          <p:cNvPr id="479238" name="Text Box 6"/>
          <p:cNvSpPr txBox="1">
            <a:spLocks noChangeArrowheads="1"/>
          </p:cNvSpPr>
          <p:nvPr/>
        </p:nvSpPr>
        <p:spPr bwMode="auto">
          <a:xfrm>
            <a:off x="187325" y="4370388"/>
            <a:ext cx="3032125" cy="1265237"/>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Aft>
                <a:spcPct val="25000"/>
              </a:spcAft>
              <a:buFontTx/>
              <a:buNone/>
            </a:pPr>
            <a:r>
              <a:rPr lang="en-US" sz="2200">
                <a:solidFill>
                  <a:srgbClr val="FFFF99"/>
                </a:solidFill>
                <a:latin typeface="Lithos Pro Regular" pitchFamily="82" charset="0"/>
              </a:rPr>
              <a:t>The Sea</a:t>
            </a:r>
          </a:p>
          <a:p>
            <a:pPr algn="ctr">
              <a:spcAft>
                <a:spcPct val="25000"/>
              </a:spcAft>
              <a:buFontTx/>
              <a:buNone/>
            </a:pPr>
            <a:r>
              <a:rPr lang="en-US" sz="2200">
                <a:solidFill>
                  <a:schemeClr val="bg1"/>
                </a:solidFill>
                <a:latin typeface="Lithos Pro Regular" pitchFamily="82" charset="0"/>
              </a:rPr>
              <a:t>The Abyss</a:t>
            </a:r>
          </a:p>
          <a:p>
            <a:pPr algn="ctr">
              <a:spcAft>
                <a:spcPct val="25000"/>
              </a:spcAft>
              <a:buFontTx/>
              <a:buNone/>
            </a:pPr>
            <a:r>
              <a:rPr lang="en-US" sz="2200">
                <a:solidFill>
                  <a:srgbClr val="FFFF99"/>
                </a:solidFill>
                <a:latin typeface="Lithos Pro Regular" pitchFamily="82" charset="0"/>
              </a:rPr>
              <a:t>The Underworld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79237"/>
                                        </p:tgtEl>
                                        <p:attrNameLst>
                                          <p:attrName>style.visibility</p:attrName>
                                        </p:attrNameLst>
                                      </p:cBhvr>
                                      <p:to>
                                        <p:strVal val="visible"/>
                                      </p:to>
                                    </p:set>
                                    <p:anim calcmode="lin" valueType="num">
                                      <p:cBhvr>
                                        <p:cTn id="7" dur="1000" fill="hold"/>
                                        <p:tgtEl>
                                          <p:spTgt spid="479237"/>
                                        </p:tgtEl>
                                        <p:attrNameLst>
                                          <p:attrName>ppt_w</p:attrName>
                                        </p:attrNameLst>
                                      </p:cBhvr>
                                      <p:tavLst>
                                        <p:tav tm="0">
                                          <p:val>
                                            <p:strVal val="#ppt_w*0.70"/>
                                          </p:val>
                                        </p:tav>
                                        <p:tav tm="100000">
                                          <p:val>
                                            <p:strVal val="#ppt_w"/>
                                          </p:val>
                                        </p:tav>
                                      </p:tavLst>
                                    </p:anim>
                                    <p:anim calcmode="lin" valueType="num">
                                      <p:cBhvr>
                                        <p:cTn id="8" dur="1000" fill="hold"/>
                                        <p:tgtEl>
                                          <p:spTgt spid="479237"/>
                                        </p:tgtEl>
                                        <p:attrNameLst>
                                          <p:attrName>ppt_h</p:attrName>
                                        </p:attrNameLst>
                                      </p:cBhvr>
                                      <p:tavLst>
                                        <p:tav tm="0">
                                          <p:val>
                                            <p:strVal val="#ppt_h"/>
                                          </p:val>
                                        </p:tav>
                                        <p:tav tm="100000">
                                          <p:val>
                                            <p:strVal val="#ppt_h"/>
                                          </p:val>
                                        </p:tav>
                                      </p:tavLst>
                                    </p:anim>
                                    <p:animEffect transition="in" filter="fade">
                                      <p:cBhvr>
                                        <p:cTn id="9" dur="1000"/>
                                        <p:tgtEl>
                                          <p:spTgt spid="47923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79238"/>
                                        </p:tgtEl>
                                        <p:attrNameLst>
                                          <p:attrName>style.visibility</p:attrName>
                                        </p:attrNameLst>
                                      </p:cBhvr>
                                      <p:to>
                                        <p:strVal val="visible"/>
                                      </p:to>
                                    </p:set>
                                    <p:anim calcmode="lin" valueType="num">
                                      <p:cBhvr>
                                        <p:cTn id="14" dur="1000" fill="hold"/>
                                        <p:tgtEl>
                                          <p:spTgt spid="479238"/>
                                        </p:tgtEl>
                                        <p:attrNameLst>
                                          <p:attrName>ppt_w</p:attrName>
                                        </p:attrNameLst>
                                      </p:cBhvr>
                                      <p:tavLst>
                                        <p:tav tm="0">
                                          <p:val>
                                            <p:strVal val="#ppt_w*0.70"/>
                                          </p:val>
                                        </p:tav>
                                        <p:tav tm="100000">
                                          <p:val>
                                            <p:strVal val="#ppt_w"/>
                                          </p:val>
                                        </p:tav>
                                      </p:tavLst>
                                    </p:anim>
                                    <p:anim calcmode="lin" valueType="num">
                                      <p:cBhvr>
                                        <p:cTn id="15" dur="1000" fill="hold"/>
                                        <p:tgtEl>
                                          <p:spTgt spid="479238"/>
                                        </p:tgtEl>
                                        <p:attrNameLst>
                                          <p:attrName>ppt_h</p:attrName>
                                        </p:attrNameLst>
                                      </p:cBhvr>
                                      <p:tavLst>
                                        <p:tav tm="0">
                                          <p:val>
                                            <p:strVal val="#ppt_h"/>
                                          </p:val>
                                        </p:tav>
                                        <p:tav tm="100000">
                                          <p:val>
                                            <p:strVal val="#ppt_h"/>
                                          </p:val>
                                        </p:tav>
                                      </p:tavLst>
                                    </p:anim>
                                    <p:animEffect transition="in" filter="fade">
                                      <p:cBhvr>
                                        <p:cTn id="16" dur="1000"/>
                                        <p:tgtEl>
                                          <p:spTgt spid="479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7" grpId="0"/>
      <p:bldP spid="4792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hidden="1"/>
          <p:cNvSpPr>
            <a:spLocks noGrp="1" noChangeArrowheads="1"/>
          </p:cNvSpPr>
          <p:nvPr>
            <p:ph type="title"/>
          </p:nvPr>
        </p:nvSpPr>
        <p:spPr/>
        <p:txBody>
          <a:bodyPr/>
          <a:lstStyle/>
          <a:p>
            <a:endParaRPr lang="en-US"/>
          </a:p>
        </p:txBody>
      </p:sp>
      <p:sp>
        <p:nvSpPr>
          <p:cNvPr id="275459" name="Rectangle 3" descr="W222 Herodian70"/>
          <p:cNvSpPr>
            <a:spLocks noGrp="1" noChangeAspect="1" noChangeArrowheads="1"/>
          </p:cNvSpPr>
          <p:nvPr isPhoto="1"/>
        </p:nvSpPr>
        <p:spPr bwMode="auto">
          <a:xfrm>
            <a:off x="0" y="0"/>
            <a:ext cx="9144000" cy="6842125"/>
          </a:xfrm>
          <a:prstGeom prst="rect">
            <a:avLst/>
          </a:prstGeom>
          <a:blipFill dpi="0" rotWithShape="1">
            <a:blip r:embed="rId3"/>
            <a:srcRect/>
            <a:stretch>
              <a:fillRect r="-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a:endParaRPr lang="en-US">
              <a:latin typeface="Tekton Pro" pitchFamily="34" charset="0"/>
            </a:endParaRPr>
          </a:p>
        </p:txBody>
      </p:sp>
      <p:sp>
        <p:nvSpPr>
          <p:cNvPr id="275461" name="Text Box 5"/>
          <p:cNvSpPr txBox="1">
            <a:spLocks noChangeArrowheads="1"/>
          </p:cNvSpPr>
          <p:nvPr/>
        </p:nvSpPr>
        <p:spPr bwMode="auto">
          <a:xfrm>
            <a:off x="1517650" y="1522413"/>
            <a:ext cx="6226175" cy="1800225"/>
          </a:xfrm>
          <a:prstGeom prst="rect">
            <a:avLst/>
          </a:prstGeom>
          <a:solidFill>
            <a:schemeClr val="bg1">
              <a:alpha val="53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EAEAEA"/>
                  </a:outerShdw>
                </a:effectLst>
              </a14:hiddenEffects>
            </a:ext>
          </a:extLst>
        </p:spPr>
        <p:txBody>
          <a:bodyPr>
            <a:spAutoFit/>
          </a:bodyPr>
          <a:lstStyle/>
          <a:p>
            <a:pPr algn="ctr">
              <a:buFontTx/>
              <a:buNone/>
            </a:pPr>
            <a:r>
              <a:rPr lang="en-US" sz="2800">
                <a:latin typeface="Lithos Pro Regular" pitchFamily="82" charset="0"/>
              </a:rPr>
              <a:t>A Legacy of Stone Buildings.</a:t>
            </a:r>
          </a:p>
          <a:p>
            <a:pPr algn="ctr">
              <a:buFontTx/>
              <a:buNone/>
            </a:pPr>
            <a:r>
              <a:rPr lang="en-US" sz="2800">
                <a:latin typeface="Lithos Pro Regular" pitchFamily="82" charset="0"/>
              </a:rPr>
              <a:t>- temporary beauty - </a:t>
            </a:r>
          </a:p>
          <a:p>
            <a:pPr algn="ctr">
              <a:buFontTx/>
              <a:buNone/>
            </a:pPr>
            <a:r>
              <a:rPr lang="en-US" sz="2800">
                <a:latin typeface="Lithos Pro Regular" pitchFamily="82" charset="0"/>
              </a:rPr>
              <a:t>Built with cruelty &amp; murder.</a:t>
            </a:r>
          </a:p>
          <a:p>
            <a:pPr algn="ctr">
              <a:buFontTx/>
              <a:buNone/>
            </a:pPr>
            <a:r>
              <a:rPr lang="en-US" sz="2800">
                <a:latin typeface="Lithos Pro Regular" pitchFamily="82" charset="0"/>
              </a:rPr>
              <a:t>And it's all in ruins.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5461"/>
                                        </p:tgtEl>
                                        <p:attrNameLst>
                                          <p:attrName>style.visibility</p:attrName>
                                        </p:attrNameLst>
                                      </p:cBhvr>
                                      <p:to>
                                        <p:strVal val="visible"/>
                                      </p:to>
                                    </p:set>
                                    <p:animEffect transition="in" filter="fade">
                                      <p:cBhvr>
                                        <p:cTn id="7" dur="2000"/>
                                        <p:tgtEl>
                                          <p:spTgt spid="275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p:txBody>
          <a:bodyPr/>
          <a:lstStyle/>
          <a:p>
            <a:r>
              <a:rPr lang="en-US"/>
              <a:t>Shema</a:t>
            </a:r>
          </a:p>
        </p:txBody>
      </p:sp>
      <p:pic>
        <p:nvPicPr>
          <p:cNvPr id="523267" name="Picture 3"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23268" name="Text Box 4"/>
          <p:cNvSpPr txBox="1">
            <a:spLocks noChangeArrowheads="1"/>
          </p:cNvSpPr>
          <p:nvPr/>
        </p:nvSpPr>
        <p:spPr bwMode="auto">
          <a:xfrm>
            <a:off x="865188" y="1008063"/>
            <a:ext cx="7593012" cy="4675187"/>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50000"/>
              </a:spcAft>
              <a:buFontTx/>
              <a:buNone/>
            </a:pPr>
            <a:r>
              <a:rPr lang="en-US" i="1">
                <a:latin typeface="Arial" charset="0"/>
              </a:rPr>
              <a:t>Mark 5:14-17 (NIV)</a:t>
            </a:r>
            <a:endParaRPr lang="en-US">
              <a:latin typeface="Arial" charset="0"/>
            </a:endParaRPr>
          </a:p>
          <a:p>
            <a:pPr>
              <a:spcAft>
                <a:spcPct val="30000"/>
              </a:spcAft>
              <a:buFontTx/>
              <a:buNone/>
            </a:pPr>
            <a:r>
              <a:rPr lang="en-US">
                <a:latin typeface="Arial" charset="0"/>
              </a:rPr>
              <a:t>Those tending the pigs ran off and reported this in </a:t>
            </a:r>
            <a:r>
              <a:rPr lang="en-US">
                <a:solidFill>
                  <a:srgbClr val="0000FF"/>
                </a:solidFill>
                <a:latin typeface="Arial" charset="0"/>
              </a:rPr>
              <a:t>the town</a:t>
            </a:r>
            <a:r>
              <a:rPr lang="en-US">
                <a:latin typeface="Arial" charset="0"/>
              </a:rPr>
              <a:t> and </a:t>
            </a:r>
            <a:r>
              <a:rPr lang="en-US">
                <a:solidFill>
                  <a:srgbClr val="0000FF"/>
                </a:solidFill>
                <a:latin typeface="Arial" charset="0"/>
              </a:rPr>
              <a:t>countryside</a:t>
            </a:r>
            <a:r>
              <a:rPr lang="en-US">
                <a:latin typeface="Arial" charset="0"/>
              </a:rPr>
              <a:t>, and the people went out to see what had happened.  When they came to Jesus, they saw the man who had been possessed by the legion of demons, sitting there, </a:t>
            </a:r>
            <a:r>
              <a:rPr lang="en-US">
                <a:solidFill>
                  <a:srgbClr val="0000FF"/>
                </a:solidFill>
                <a:latin typeface="Arial" charset="0"/>
              </a:rPr>
              <a:t>dressed and in his right mind</a:t>
            </a:r>
            <a:r>
              <a:rPr lang="en-US">
                <a:latin typeface="Arial" charset="0"/>
              </a:rPr>
              <a:t>; and they were afraid.  Those who had seen it told the people what had happened to the demon-possessed man—and told about the pigs as well.  Then </a:t>
            </a:r>
            <a:r>
              <a:rPr lang="en-US">
                <a:solidFill>
                  <a:srgbClr val="0000FF"/>
                </a:solidFill>
                <a:latin typeface="Arial" charset="0"/>
              </a:rPr>
              <a:t>the people began to plead with Jesus to leave</a:t>
            </a:r>
            <a:r>
              <a:rPr lang="en-US">
                <a:latin typeface="Arial" charset="0"/>
              </a:rPr>
              <a:t> their region. </a:t>
            </a:r>
          </a:p>
          <a:p>
            <a:pPr>
              <a:spcAft>
                <a:spcPct val="50000"/>
              </a:spcAft>
              <a:buFontTx/>
              <a:buNone/>
            </a:pPr>
            <a:endParaRPr lang="en-US" sz="1800">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3268">
                                            <p:txEl>
                                              <p:pRg st="0" end="0"/>
                                            </p:txEl>
                                          </p:spTgt>
                                        </p:tgtEl>
                                        <p:attrNameLst>
                                          <p:attrName>style.visibility</p:attrName>
                                        </p:attrNameLst>
                                      </p:cBhvr>
                                      <p:to>
                                        <p:strVal val="visible"/>
                                      </p:to>
                                    </p:set>
                                    <p:animEffect transition="in" filter="fade">
                                      <p:cBhvr>
                                        <p:cTn id="7" dur="2000"/>
                                        <p:tgtEl>
                                          <p:spTgt spid="52326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23268">
                                            <p:txEl>
                                              <p:pRg st="1" end="1"/>
                                            </p:txEl>
                                          </p:spTgt>
                                        </p:tgtEl>
                                        <p:attrNameLst>
                                          <p:attrName>style.visibility</p:attrName>
                                        </p:attrNameLst>
                                      </p:cBhvr>
                                      <p:to>
                                        <p:strVal val="visible"/>
                                      </p:to>
                                    </p:set>
                                    <p:animEffect transition="in" filter="fade">
                                      <p:cBhvr>
                                        <p:cTn id="10" dur="2000"/>
                                        <p:tgtEl>
                                          <p:spTgt spid="5232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3" name="Rectangle 3"/>
          <p:cNvSpPr>
            <a:spLocks noGrp="1" noChangeArrowheads="1"/>
          </p:cNvSpPr>
          <p:nvPr>
            <p:ph type="body" idx="1"/>
          </p:nvPr>
        </p:nvSpPr>
        <p:spPr>
          <a:xfrm>
            <a:off x="1057275" y="1819275"/>
            <a:ext cx="8229600" cy="4525963"/>
          </a:xfrm>
        </p:spPr>
        <p:txBody>
          <a:bodyPr/>
          <a:lstStyle/>
          <a:p>
            <a:pPr marL="609600" indent="-609600">
              <a:buFontTx/>
              <a:buAutoNum type="arabicPeriod"/>
            </a:pPr>
            <a:r>
              <a:rPr lang="en-US" b="1">
                <a:solidFill>
                  <a:schemeClr val="bg1"/>
                </a:solidFill>
                <a:latin typeface="Papyrus" pitchFamily="66" charset="0"/>
              </a:rPr>
              <a:t>Valuable pigs were destroyed</a:t>
            </a:r>
          </a:p>
          <a:p>
            <a:pPr marL="609600" indent="-609600">
              <a:buFontTx/>
              <a:buAutoNum type="arabicPeriod"/>
            </a:pPr>
            <a:r>
              <a:rPr lang="en-US" b="1">
                <a:solidFill>
                  <a:schemeClr val="bg1"/>
                </a:solidFill>
                <a:latin typeface="Papyrus" pitchFamily="66" charset="0"/>
              </a:rPr>
              <a:t>The gods would be angered</a:t>
            </a:r>
          </a:p>
          <a:p>
            <a:pPr marL="609600" indent="-609600">
              <a:buFontTx/>
              <a:buAutoNum type="arabicPeriod"/>
            </a:pPr>
            <a:r>
              <a:rPr lang="en-US" b="1">
                <a:solidFill>
                  <a:schemeClr val="bg1"/>
                </a:solidFill>
                <a:latin typeface="Papyrus" pitchFamily="66" charset="0"/>
              </a:rPr>
              <a:t>Peace &amp; order were threatened</a:t>
            </a:r>
          </a:p>
          <a:p>
            <a:pPr marL="609600" indent="-609600">
              <a:buFontTx/>
              <a:buAutoNum type="arabicPeriod"/>
            </a:pPr>
            <a:r>
              <a:rPr lang="en-US" b="1">
                <a:solidFill>
                  <a:schemeClr val="bg1"/>
                </a:solidFill>
                <a:latin typeface="Papyrus" pitchFamily="66" charset="0"/>
              </a:rPr>
              <a:t>Jesus challenged their view of life</a:t>
            </a:r>
          </a:p>
          <a:p>
            <a:pPr marL="1371600" lvl="2" indent="-457200"/>
            <a:r>
              <a:rPr lang="en-US" b="1">
                <a:solidFill>
                  <a:srgbClr val="FFFF99"/>
                </a:solidFill>
                <a:latin typeface="Papyrus" pitchFamily="66" charset="0"/>
              </a:rPr>
              <a:t>He gave value to the "worthless"</a:t>
            </a:r>
          </a:p>
          <a:p>
            <a:pPr marL="1371600" lvl="2" indent="-457200"/>
            <a:r>
              <a:rPr lang="en-US" b="1">
                <a:solidFill>
                  <a:srgbClr val="FFFF99"/>
                </a:solidFill>
                <a:latin typeface="Papyrus" pitchFamily="66" charset="0"/>
              </a:rPr>
              <a:t>He turned their world upside down</a:t>
            </a:r>
          </a:p>
          <a:p>
            <a:pPr marL="1371600" lvl="2" indent="-457200"/>
            <a:r>
              <a:rPr lang="en-US" b="1">
                <a:solidFill>
                  <a:srgbClr val="FFFF99"/>
                </a:solidFill>
                <a:latin typeface="Papyrus" pitchFamily="66" charset="0"/>
              </a:rPr>
              <a:t>They didn't understand &amp; didn't want to</a:t>
            </a:r>
          </a:p>
        </p:txBody>
      </p:sp>
      <p:sp>
        <p:nvSpPr>
          <p:cNvPr id="563204" name="Text Box 4"/>
          <p:cNvSpPr txBox="1">
            <a:spLocks noChangeArrowheads="1"/>
          </p:cNvSpPr>
          <p:nvPr/>
        </p:nvSpPr>
        <p:spPr bwMode="auto">
          <a:xfrm>
            <a:off x="461963" y="490538"/>
            <a:ext cx="77120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3200">
                <a:solidFill>
                  <a:srgbClr val="FFFF99"/>
                </a:solidFill>
              </a:rPr>
              <a:t>Why did the Decapolis people </a:t>
            </a:r>
          </a:p>
          <a:p>
            <a:pPr algn="ctr">
              <a:buFontTx/>
              <a:buNone/>
            </a:pPr>
            <a:r>
              <a:rPr lang="en-US" sz="3200">
                <a:solidFill>
                  <a:srgbClr val="FFFF99"/>
                </a:solidFill>
              </a:rPr>
              <a:t>want Jesus to leave?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63204"/>
                                        </p:tgtEl>
                                        <p:attrNameLst>
                                          <p:attrName>style.visibility</p:attrName>
                                        </p:attrNameLst>
                                      </p:cBhvr>
                                      <p:to>
                                        <p:strVal val="visible"/>
                                      </p:to>
                                    </p:set>
                                    <p:anim calcmode="lin" valueType="num">
                                      <p:cBhvr>
                                        <p:cTn id="7" dur="1000" fill="hold"/>
                                        <p:tgtEl>
                                          <p:spTgt spid="563204"/>
                                        </p:tgtEl>
                                        <p:attrNameLst>
                                          <p:attrName>ppt_w</p:attrName>
                                        </p:attrNameLst>
                                      </p:cBhvr>
                                      <p:tavLst>
                                        <p:tav tm="0">
                                          <p:val>
                                            <p:strVal val="#ppt_w*0.70"/>
                                          </p:val>
                                        </p:tav>
                                        <p:tav tm="100000">
                                          <p:val>
                                            <p:strVal val="#ppt_w"/>
                                          </p:val>
                                        </p:tav>
                                      </p:tavLst>
                                    </p:anim>
                                    <p:anim calcmode="lin" valueType="num">
                                      <p:cBhvr>
                                        <p:cTn id="8" dur="1000" fill="hold"/>
                                        <p:tgtEl>
                                          <p:spTgt spid="563204"/>
                                        </p:tgtEl>
                                        <p:attrNameLst>
                                          <p:attrName>ppt_h</p:attrName>
                                        </p:attrNameLst>
                                      </p:cBhvr>
                                      <p:tavLst>
                                        <p:tav tm="0">
                                          <p:val>
                                            <p:strVal val="#ppt_h"/>
                                          </p:val>
                                        </p:tav>
                                        <p:tav tm="100000">
                                          <p:val>
                                            <p:strVal val="#ppt_h"/>
                                          </p:val>
                                        </p:tav>
                                      </p:tavLst>
                                    </p:anim>
                                    <p:animEffect transition="in" filter="fade">
                                      <p:cBhvr>
                                        <p:cTn id="9" dur="1000"/>
                                        <p:tgtEl>
                                          <p:spTgt spid="56320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63203">
                                            <p:txEl>
                                              <p:pRg st="0" end="0"/>
                                            </p:txEl>
                                          </p:spTgt>
                                        </p:tgtEl>
                                        <p:attrNameLst>
                                          <p:attrName>style.visibility</p:attrName>
                                        </p:attrNameLst>
                                      </p:cBhvr>
                                      <p:to>
                                        <p:strVal val="visible"/>
                                      </p:to>
                                    </p:set>
                                    <p:anim calcmode="lin" valueType="num">
                                      <p:cBhvr>
                                        <p:cTn id="14" dur="1000" fill="hold"/>
                                        <p:tgtEl>
                                          <p:spTgt spid="56320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6320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6320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563203">
                                            <p:txEl>
                                              <p:pRg st="1" end="1"/>
                                            </p:txEl>
                                          </p:spTgt>
                                        </p:tgtEl>
                                        <p:attrNameLst>
                                          <p:attrName>style.visibility</p:attrName>
                                        </p:attrNameLst>
                                      </p:cBhvr>
                                      <p:to>
                                        <p:strVal val="visible"/>
                                      </p:to>
                                    </p:set>
                                    <p:anim calcmode="lin" valueType="num">
                                      <p:cBhvr>
                                        <p:cTn id="21" dur="1000" fill="hold"/>
                                        <p:tgtEl>
                                          <p:spTgt spid="56320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56320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6320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563203">
                                            <p:txEl>
                                              <p:pRg st="2" end="2"/>
                                            </p:txEl>
                                          </p:spTgt>
                                        </p:tgtEl>
                                        <p:attrNameLst>
                                          <p:attrName>style.visibility</p:attrName>
                                        </p:attrNameLst>
                                      </p:cBhvr>
                                      <p:to>
                                        <p:strVal val="visible"/>
                                      </p:to>
                                    </p:set>
                                    <p:animEffect transition="in" filter="fade">
                                      <p:cBhvr>
                                        <p:cTn id="28" dur="2000"/>
                                        <p:tgtEl>
                                          <p:spTgt spid="563203">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563203">
                                            <p:txEl>
                                              <p:pRg st="3" end="3"/>
                                            </p:txEl>
                                          </p:spTgt>
                                        </p:tgtEl>
                                        <p:attrNameLst>
                                          <p:attrName>style.visibility</p:attrName>
                                        </p:attrNameLst>
                                      </p:cBhvr>
                                      <p:to>
                                        <p:strVal val="visible"/>
                                      </p:to>
                                    </p:set>
                                    <p:anim calcmode="lin" valueType="num">
                                      <p:cBhvr>
                                        <p:cTn id="33" dur="1000" fill="hold"/>
                                        <p:tgtEl>
                                          <p:spTgt spid="563203">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56320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563203">
                                            <p:txEl>
                                              <p:pRg st="3" end="3"/>
                                            </p:txEl>
                                          </p:spTgt>
                                        </p:tgtEl>
                                      </p:cBhvr>
                                    </p:animEffect>
                                  </p:childTnLst>
                                </p:cTn>
                              </p:par>
                            </p:childTnLst>
                          </p:cTn>
                        </p:par>
                        <p:par>
                          <p:cTn id="36" fill="hold" nodeType="afterGroup">
                            <p:stCondLst>
                              <p:cond delay="1000"/>
                            </p:stCondLst>
                            <p:childTnLst>
                              <p:par>
                                <p:cTn id="37" presetID="10" presetClass="entr" presetSubtype="0" fill="hold" nodeType="afterEffect">
                                  <p:stCondLst>
                                    <p:cond delay="0"/>
                                  </p:stCondLst>
                                  <p:childTnLst>
                                    <p:set>
                                      <p:cBhvr>
                                        <p:cTn id="38" dur="1" fill="hold">
                                          <p:stCondLst>
                                            <p:cond delay="0"/>
                                          </p:stCondLst>
                                        </p:cTn>
                                        <p:tgtEl>
                                          <p:spTgt spid="563203">
                                            <p:txEl>
                                              <p:pRg st="4" end="4"/>
                                            </p:txEl>
                                          </p:spTgt>
                                        </p:tgtEl>
                                        <p:attrNameLst>
                                          <p:attrName>style.visibility</p:attrName>
                                        </p:attrNameLst>
                                      </p:cBhvr>
                                      <p:to>
                                        <p:strVal val="visible"/>
                                      </p:to>
                                    </p:set>
                                    <p:animEffect transition="in" filter="fade">
                                      <p:cBhvr>
                                        <p:cTn id="39" dur="2000"/>
                                        <p:tgtEl>
                                          <p:spTgt spid="56320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63203">
                                            <p:txEl>
                                              <p:pRg st="5" end="5"/>
                                            </p:txEl>
                                          </p:spTgt>
                                        </p:tgtEl>
                                        <p:attrNameLst>
                                          <p:attrName>style.visibility</p:attrName>
                                        </p:attrNameLst>
                                      </p:cBhvr>
                                      <p:to>
                                        <p:strVal val="visible"/>
                                      </p:to>
                                    </p:set>
                                    <p:animEffect transition="in" filter="fade">
                                      <p:cBhvr>
                                        <p:cTn id="42" dur="2000"/>
                                        <p:tgtEl>
                                          <p:spTgt spid="563203">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63203">
                                            <p:txEl>
                                              <p:pRg st="6" end="6"/>
                                            </p:txEl>
                                          </p:spTgt>
                                        </p:tgtEl>
                                        <p:attrNameLst>
                                          <p:attrName>style.visibility</p:attrName>
                                        </p:attrNameLst>
                                      </p:cBhvr>
                                      <p:to>
                                        <p:strVal val="visible"/>
                                      </p:to>
                                    </p:set>
                                    <p:animEffect transition="in" filter="fade">
                                      <p:cBhvr>
                                        <p:cTn id="45" dur="2000"/>
                                        <p:tgtEl>
                                          <p:spTgt spid="5632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lstStyle/>
          <a:p>
            <a:r>
              <a:rPr lang="en-US"/>
              <a:t>Shema</a:t>
            </a:r>
          </a:p>
        </p:txBody>
      </p:sp>
      <p:pic>
        <p:nvPicPr>
          <p:cNvPr id="527363" name="Picture 3"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27364" name="Text Box 4"/>
          <p:cNvSpPr txBox="1">
            <a:spLocks noChangeArrowheads="1"/>
          </p:cNvSpPr>
          <p:nvPr/>
        </p:nvSpPr>
        <p:spPr bwMode="auto">
          <a:xfrm>
            <a:off x="893763" y="1296988"/>
            <a:ext cx="7412037" cy="4310062"/>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50000"/>
              </a:spcAft>
              <a:buFontTx/>
              <a:buNone/>
            </a:pPr>
            <a:r>
              <a:rPr lang="en-US" i="1">
                <a:latin typeface="Arial" charset="0"/>
              </a:rPr>
              <a:t>Mark 5:18-20 (NIV)</a:t>
            </a:r>
            <a:endParaRPr lang="en-US">
              <a:latin typeface="Arial" charset="0"/>
            </a:endParaRPr>
          </a:p>
          <a:p>
            <a:pPr>
              <a:spcAft>
                <a:spcPct val="30000"/>
              </a:spcAft>
              <a:buFontTx/>
              <a:buNone/>
            </a:pPr>
            <a:r>
              <a:rPr lang="en-US">
                <a:latin typeface="Arial" charset="0"/>
              </a:rPr>
              <a:t>As Jesus was getting into the boat, the man who had been demon-possessed </a:t>
            </a:r>
            <a:r>
              <a:rPr lang="en-US">
                <a:solidFill>
                  <a:srgbClr val="0000FF"/>
                </a:solidFill>
                <a:latin typeface="Arial" charset="0"/>
              </a:rPr>
              <a:t>begged to go with him</a:t>
            </a:r>
            <a:r>
              <a:rPr lang="en-US">
                <a:latin typeface="Arial" charset="0"/>
              </a:rPr>
              <a:t>.  Jesus did not let him, but said, “Go home to your family and tell them how much the Lord has done for you, and how he has had mercy on you.”  So the man went away and </a:t>
            </a:r>
            <a:r>
              <a:rPr lang="en-US">
                <a:solidFill>
                  <a:srgbClr val="0000FF"/>
                </a:solidFill>
                <a:latin typeface="Arial" charset="0"/>
              </a:rPr>
              <a:t>began to tell in the Decapolis</a:t>
            </a:r>
            <a:r>
              <a:rPr lang="en-US">
                <a:latin typeface="Arial" charset="0"/>
              </a:rPr>
              <a:t> how much Jesus had done for him.  And all the people were amazed. </a:t>
            </a:r>
          </a:p>
          <a:p>
            <a:endParaRPr lang="en-US">
              <a:latin typeface="Arial" charset="0"/>
            </a:endParaRPr>
          </a:p>
          <a:p>
            <a:pPr>
              <a:spcAft>
                <a:spcPct val="50000"/>
              </a:spcAft>
              <a:buFontTx/>
              <a:buNone/>
            </a:pPr>
            <a:endParaRPr lang="en-US" sz="1800">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7364">
                                            <p:txEl>
                                              <p:pRg st="0" end="0"/>
                                            </p:txEl>
                                          </p:spTgt>
                                        </p:tgtEl>
                                        <p:attrNameLst>
                                          <p:attrName>style.visibility</p:attrName>
                                        </p:attrNameLst>
                                      </p:cBhvr>
                                      <p:to>
                                        <p:strVal val="visible"/>
                                      </p:to>
                                    </p:set>
                                    <p:animEffect transition="in" filter="fade">
                                      <p:cBhvr>
                                        <p:cTn id="7" dur="2000"/>
                                        <p:tgtEl>
                                          <p:spTgt spid="52736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27364">
                                            <p:txEl>
                                              <p:pRg st="1" end="1"/>
                                            </p:txEl>
                                          </p:spTgt>
                                        </p:tgtEl>
                                        <p:attrNameLst>
                                          <p:attrName>style.visibility</p:attrName>
                                        </p:attrNameLst>
                                      </p:cBhvr>
                                      <p:to>
                                        <p:strVal val="visible"/>
                                      </p:to>
                                    </p:set>
                                    <p:animEffect transition="in" filter="fade">
                                      <p:cBhvr>
                                        <p:cTn id="10" dur="2000"/>
                                        <p:tgtEl>
                                          <p:spTgt spid="5273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hidden="1"/>
          <p:cNvSpPr>
            <a:spLocks noGrp="1" noChangeArrowheads="1"/>
          </p:cNvSpPr>
          <p:nvPr>
            <p:ph type="title"/>
          </p:nvPr>
        </p:nvSpPr>
        <p:spPr/>
        <p:txBody>
          <a:bodyPr/>
          <a:lstStyle/>
          <a:p>
            <a:endParaRPr lang="en-US"/>
          </a:p>
        </p:txBody>
      </p:sp>
      <p:sp>
        <p:nvSpPr>
          <p:cNvPr id="505859" name="Rectangle 3" descr="Susita 22"/>
          <p:cNvSpPr>
            <a:spLocks noGrp="1" noChangeAspect="1" noChangeArrowheads="1"/>
          </p:cNvSpPr>
          <p:nvPr isPhoto="1"/>
        </p:nvSpPr>
        <p:spPr bwMode="auto">
          <a:xfrm>
            <a:off x="0" y="7938"/>
            <a:ext cx="9144000" cy="6842125"/>
          </a:xfrm>
          <a:prstGeom prst="rect">
            <a:avLst/>
          </a:prstGeom>
          <a:blipFill dpi="0" rotWithShape="1">
            <a:blip r:embed="rId3"/>
            <a:srcRect/>
            <a:stretch>
              <a:fillRect r="-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0" name="Rectangle 4"/>
          <p:cNvSpPr>
            <a:spLocks noChangeArrowheads="1"/>
          </p:cNvSpPr>
          <p:nvPr/>
        </p:nvSpPr>
        <p:spPr bwMode="auto">
          <a:xfrm>
            <a:off x="285750" y="200025"/>
            <a:ext cx="2133600" cy="100012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b="0">
                <a:solidFill>
                  <a:schemeClr val="tx2"/>
                </a:solidFill>
                <a:latin typeface="Lithos Pro Regular" pitchFamily="82" charset="0"/>
              </a:rPr>
              <a:t>Susita</a:t>
            </a:r>
            <a:br>
              <a:rPr lang="en-US" sz="4000" b="0">
                <a:solidFill>
                  <a:schemeClr val="tx2"/>
                </a:solidFill>
                <a:latin typeface="Lithos Pro Regular" pitchFamily="82" charset="0"/>
              </a:rPr>
            </a:br>
            <a:r>
              <a:rPr lang="en-US" sz="2000" b="0">
                <a:solidFill>
                  <a:schemeClr val="tx2"/>
                </a:solidFill>
                <a:latin typeface="Lithos Pro Regular" pitchFamily="82" charset="0"/>
              </a:rPr>
              <a:t>Roman Road</a:t>
            </a:r>
            <a:endParaRPr lang="en-US" sz="2000">
              <a:solidFill>
                <a:schemeClr val="tx2"/>
              </a:solidFill>
              <a:latin typeface="Lithos Pro Regular" pitchFamily="8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5860"/>
                                        </p:tgtEl>
                                        <p:attrNameLst>
                                          <p:attrName>style.visibility</p:attrName>
                                        </p:attrNameLst>
                                      </p:cBhvr>
                                      <p:to>
                                        <p:strVal val="visible"/>
                                      </p:to>
                                    </p:set>
                                    <p:animEffect transition="in" filter="fade">
                                      <p:cBhvr>
                                        <p:cTn id="7" dur="1000"/>
                                        <p:tgtEl>
                                          <p:spTgt spid="50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hidden="1"/>
          <p:cNvSpPr>
            <a:spLocks noGrp="1" noChangeArrowheads="1"/>
          </p:cNvSpPr>
          <p:nvPr>
            <p:ph type="title"/>
          </p:nvPr>
        </p:nvSpPr>
        <p:spPr/>
        <p:txBody>
          <a:bodyPr/>
          <a:lstStyle/>
          <a:p>
            <a:endParaRPr lang="en-US"/>
          </a:p>
        </p:txBody>
      </p:sp>
      <p:sp>
        <p:nvSpPr>
          <p:cNvPr id="594947" name="Rectangle 3" descr="Susita 21"/>
          <p:cNvSpPr>
            <a:spLocks noGrp="1" noChangeAspect="1" noChangeArrowheads="1"/>
          </p:cNvSpPr>
          <p:nvPr isPhoto="1"/>
        </p:nvSpPr>
        <p:spPr bwMode="auto">
          <a:xfrm>
            <a:off x="0" y="7938"/>
            <a:ext cx="9144000" cy="6842125"/>
          </a:xfrm>
          <a:prstGeom prst="rect">
            <a:avLst/>
          </a:prstGeom>
          <a:blipFill dpi="0" rotWithShape="1">
            <a:blip r:embed="rId2"/>
            <a:srcRect/>
            <a:stretch>
              <a:fillRect r="-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948" name="Rectangle 4"/>
          <p:cNvSpPr>
            <a:spLocks noChangeArrowheads="1"/>
          </p:cNvSpPr>
          <p:nvPr/>
        </p:nvSpPr>
        <p:spPr bwMode="auto">
          <a:xfrm>
            <a:off x="285750" y="247650"/>
            <a:ext cx="2133600" cy="100012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b="0">
                <a:solidFill>
                  <a:schemeClr val="tx2"/>
                </a:solidFill>
                <a:latin typeface="Lithos Pro Regular" pitchFamily="82" charset="0"/>
              </a:rPr>
              <a:t>Susita</a:t>
            </a:r>
            <a:br>
              <a:rPr lang="en-US" sz="4000" b="0">
                <a:solidFill>
                  <a:schemeClr val="tx2"/>
                </a:solidFill>
                <a:latin typeface="Lithos Pro Regular" pitchFamily="82" charset="0"/>
              </a:rPr>
            </a:br>
            <a:r>
              <a:rPr lang="en-US" sz="2000" b="0">
                <a:solidFill>
                  <a:schemeClr val="tx2"/>
                </a:solidFill>
                <a:latin typeface="Lithos Pro Regular" pitchFamily="82" charset="0"/>
              </a:rPr>
              <a:t>Town Square</a:t>
            </a:r>
            <a:endParaRPr lang="en-US" sz="2000">
              <a:solidFill>
                <a:schemeClr val="tx2"/>
              </a:solidFill>
              <a:latin typeface="Lithos Pro Regular" pitchFamily="8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4948"/>
                                        </p:tgtEl>
                                        <p:attrNameLst>
                                          <p:attrName>style.visibility</p:attrName>
                                        </p:attrNameLst>
                                      </p:cBhvr>
                                      <p:to>
                                        <p:strVal val="visible"/>
                                      </p:to>
                                    </p:set>
                                    <p:animEffect transition="in" filter="fade">
                                      <p:cBhvr>
                                        <p:cTn id="7" dur="1000"/>
                                        <p:tgtEl>
                                          <p:spTgt spid="594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4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descr="Beth Shan 12"/>
          <p:cNvSpPr>
            <a:spLocks noGrp="1" noChangeAspect="1" noChangeArrowheads="1"/>
          </p:cNvSpPr>
          <p:nvPr isPhoto="1"/>
        </p:nvSpPr>
        <p:spPr bwMode="auto">
          <a:xfrm>
            <a:off x="0" y="15875"/>
            <a:ext cx="9144000" cy="6842125"/>
          </a:xfrm>
          <a:prstGeom prst="rect">
            <a:avLst/>
          </a:prstGeom>
          <a:blipFill dpi="0" rotWithShape="1">
            <a:blip r:embed="rId3"/>
            <a:srcRect/>
            <a:stretch>
              <a:fillRect r="-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8019" name="Rectangle 3"/>
          <p:cNvSpPr>
            <a:spLocks noChangeArrowheads="1"/>
          </p:cNvSpPr>
          <p:nvPr/>
        </p:nvSpPr>
        <p:spPr bwMode="auto">
          <a:xfrm>
            <a:off x="200025" y="266700"/>
            <a:ext cx="3429000" cy="100012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b="0">
                <a:solidFill>
                  <a:schemeClr val="tx2"/>
                </a:solidFill>
                <a:latin typeface="Lithos Pro Regular" pitchFamily="82" charset="0"/>
              </a:rPr>
              <a:t>Colonade</a:t>
            </a:r>
            <a:br>
              <a:rPr lang="en-US" sz="4000" b="0">
                <a:solidFill>
                  <a:schemeClr val="tx2"/>
                </a:solidFill>
                <a:latin typeface="Lithos Pro Regular" pitchFamily="82" charset="0"/>
              </a:rPr>
            </a:br>
            <a:r>
              <a:rPr lang="en-US" sz="2000" b="0">
                <a:solidFill>
                  <a:schemeClr val="tx2"/>
                </a:solidFill>
                <a:latin typeface="Lithos Pro Regular" pitchFamily="82" charset="0"/>
              </a:rPr>
              <a:t>Main Street Shopping</a:t>
            </a:r>
            <a:endParaRPr lang="en-US" sz="2000">
              <a:solidFill>
                <a:schemeClr val="tx2"/>
              </a:solidFill>
              <a:latin typeface="Lithos Pro Regular" pitchFamily="8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8019"/>
                                        </p:tgtEl>
                                        <p:attrNameLst>
                                          <p:attrName>style.visibility</p:attrName>
                                        </p:attrNameLst>
                                      </p:cBhvr>
                                      <p:to>
                                        <p:strVal val="visible"/>
                                      </p:to>
                                    </p:set>
                                    <p:animEffect transition="in" filter="fade">
                                      <p:cBhvr>
                                        <p:cTn id="7" dur="1000"/>
                                        <p:tgtEl>
                                          <p:spTgt spid="598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p:txBody>
          <a:bodyPr/>
          <a:lstStyle/>
          <a:p>
            <a:r>
              <a:rPr lang="en-US"/>
              <a:t>Shema</a:t>
            </a:r>
          </a:p>
        </p:txBody>
      </p:sp>
      <p:pic>
        <p:nvPicPr>
          <p:cNvPr id="533507" name="Picture 3"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3508" name="Text Box 4"/>
          <p:cNvSpPr txBox="1">
            <a:spLocks noChangeArrowheads="1"/>
          </p:cNvSpPr>
          <p:nvPr/>
        </p:nvSpPr>
        <p:spPr bwMode="auto">
          <a:xfrm>
            <a:off x="668338" y="1220788"/>
            <a:ext cx="7840662" cy="3652837"/>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50000"/>
              </a:spcAft>
              <a:buFontTx/>
              <a:buNone/>
            </a:pPr>
            <a:r>
              <a:rPr lang="en-US" i="1">
                <a:latin typeface="Arial" charset="0"/>
              </a:rPr>
              <a:t>Mark 7:31 (NIV)</a:t>
            </a:r>
            <a:endParaRPr lang="en-US">
              <a:latin typeface="Arial" charset="0"/>
            </a:endParaRPr>
          </a:p>
          <a:p>
            <a:pPr>
              <a:spcAft>
                <a:spcPct val="50000"/>
              </a:spcAft>
              <a:buFontTx/>
              <a:buNone/>
            </a:pPr>
            <a:r>
              <a:rPr lang="en-US">
                <a:latin typeface="Arial" charset="0"/>
              </a:rPr>
              <a:t>Then Jesus left the vicinity of Tyre and went through Sidon, down to the Sea of Galilee and into the </a:t>
            </a:r>
            <a:r>
              <a:rPr lang="en-US">
                <a:solidFill>
                  <a:srgbClr val="0000FF"/>
                </a:solidFill>
                <a:latin typeface="Arial" charset="0"/>
              </a:rPr>
              <a:t>region of the Decapolis</a:t>
            </a:r>
            <a:r>
              <a:rPr lang="en-US">
                <a:latin typeface="Arial" charset="0"/>
              </a:rPr>
              <a:t>… </a:t>
            </a:r>
          </a:p>
          <a:p>
            <a:pPr>
              <a:spcAft>
                <a:spcPct val="50000"/>
              </a:spcAft>
              <a:buFontTx/>
              <a:buNone/>
            </a:pPr>
            <a:endParaRPr lang="en-US" i="1">
              <a:latin typeface="Arial" charset="0"/>
            </a:endParaRPr>
          </a:p>
          <a:p>
            <a:pPr>
              <a:spcAft>
                <a:spcPct val="50000"/>
              </a:spcAft>
              <a:buFontTx/>
              <a:buNone/>
            </a:pPr>
            <a:r>
              <a:rPr lang="en-US" i="1">
                <a:latin typeface="Arial" charset="0"/>
              </a:rPr>
              <a:t>Mark 8:1 (NIV)</a:t>
            </a:r>
            <a:r>
              <a:rPr lang="en-US">
                <a:latin typeface="Arial" charset="0"/>
              </a:rPr>
              <a:t> </a:t>
            </a:r>
          </a:p>
          <a:p>
            <a:pPr>
              <a:buFontTx/>
              <a:buNone/>
            </a:pPr>
            <a:r>
              <a:rPr lang="en-US">
                <a:latin typeface="Arial" charset="0"/>
              </a:rPr>
              <a:t>During those days another large crowd gathered… </a:t>
            </a:r>
          </a:p>
          <a:p>
            <a:pPr>
              <a:spcAft>
                <a:spcPct val="50000"/>
              </a:spcAft>
              <a:buFontTx/>
              <a:buNone/>
            </a:pPr>
            <a:endParaRPr lang="en-US" sz="1800">
              <a:latin typeface="Arial" charset="0"/>
            </a:endParaRPr>
          </a:p>
        </p:txBody>
      </p:sp>
      <p:sp>
        <p:nvSpPr>
          <p:cNvPr id="533509" name="Oval 5"/>
          <p:cNvSpPr>
            <a:spLocks noChangeArrowheads="1"/>
          </p:cNvSpPr>
          <p:nvPr/>
        </p:nvSpPr>
        <p:spPr bwMode="auto">
          <a:xfrm>
            <a:off x="4583113" y="4103688"/>
            <a:ext cx="1968500" cy="57785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33508">
                                            <p:txEl>
                                              <p:pRg st="0" end="0"/>
                                            </p:txEl>
                                          </p:spTgt>
                                        </p:tgtEl>
                                        <p:attrNameLst>
                                          <p:attrName>style.visibility</p:attrName>
                                        </p:attrNameLst>
                                      </p:cBhvr>
                                      <p:to>
                                        <p:strVal val="visible"/>
                                      </p:to>
                                    </p:set>
                                    <p:animEffect transition="in" filter="fade">
                                      <p:cBhvr>
                                        <p:cTn id="7" dur="2000"/>
                                        <p:tgtEl>
                                          <p:spTgt spid="53350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3508">
                                            <p:txEl>
                                              <p:pRg st="1" end="1"/>
                                            </p:txEl>
                                          </p:spTgt>
                                        </p:tgtEl>
                                        <p:attrNameLst>
                                          <p:attrName>style.visibility</p:attrName>
                                        </p:attrNameLst>
                                      </p:cBhvr>
                                      <p:to>
                                        <p:strVal val="visible"/>
                                      </p:to>
                                    </p:set>
                                    <p:animEffect transition="in" filter="fade">
                                      <p:cBhvr>
                                        <p:cTn id="10" dur="2000"/>
                                        <p:tgtEl>
                                          <p:spTgt spid="53350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33508">
                                            <p:txEl>
                                              <p:pRg st="3" end="3"/>
                                            </p:txEl>
                                          </p:spTgt>
                                        </p:tgtEl>
                                        <p:attrNameLst>
                                          <p:attrName>style.visibility</p:attrName>
                                        </p:attrNameLst>
                                      </p:cBhvr>
                                      <p:to>
                                        <p:strVal val="visible"/>
                                      </p:to>
                                    </p:set>
                                    <p:animEffect transition="in" filter="fade">
                                      <p:cBhvr>
                                        <p:cTn id="15" dur="2000"/>
                                        <p:tgtEl>
                                          <p:spTgt spid="53350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33508">
                                            <p:txEl>
                                              <p:pRg st="4" end="4"/>
                                            </p:txEl>
                                          </p:spTgt>
                                        </p:tgtEl>
                                        <p:attrNameLst>
                                          <p:attrName>style.visibility</p:attrName>
                                        </p:attrNameLst>
                                      </p:cBhvr>
                                      <p:to>
                                        <p:strVal val="visible"/>
                                      </p:to>
                                    </p:set>
                                    <p:animEffect transition="in" filter="fade">
                                      <p:cBhvr>
                                        <p:cTn id="18" dur="2000"/>
                                        <p:tgtEl>
                                          <p:spTgt spid="533508">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533509"/>
                                        </p:tgtEl>
                                        <p:attrNameLst>
                                          <p:attrName>style.visibility</p:attrName>
                                        </p:attrNameLst>
                                      </p:cBhvr>
                                      <p:to>
                                        <p:strVal val="visible"/>
                                      </p:to>
                                    </p:set>
                                    <p:anim calcmode="lin" valueType="num">
                                      <p:cBhvr>
                                        <p:cTn id="23" dur="1000" fill="hold"/>
                                        <p:tgtEl>
                                          <p:spTgt spid="533509"/>
                                        </p:tgtEl>
                                        <p:attrNameLst>
                                          <p:attrName>ppt_w</p:attrName>
                                        </p:attrNameLst>
                                      </p:cBhvr>
                                      <p:tavLst>
                                        <p:tav tm="0">
                                          <p:val>
                                            <p:strVal val="#ppt_w*0.70"/>
                                          </p:val>
                                        </p:tav>
                                        <p:tav tm="100000">
                                          <p:val>
                                            <p:strVal val="#ppt_w"/>
                                          </p:val>
                                        </p:tav>
                                      </p:tavLst>
                                    </p:anim>
                                    <p:anim calcmode="lin" valueType="num">
                                      <p:cBhvr>
                                        <p:cTn id="24" dur="1000" fill="hold"/>
                                        <p:tgtEl>
                                          <p:spTgt spid="533509"/>
                                        </p:tgtEl>
                                        <p:attrNameLst>
                                          <p:attrName>ppt_h</p:attrName>
                                        </p:attrNameLst>
                                      </p:cBhvr>
                                      <p:tavLst>
                                        <p:tav tm="0">
                                          <p:val>
                                            <p:strVal val="#ppt_h"/>
                                          </p:val>
                                        </p:tav>
                                        <p:tav tm="100000">
                                          <p:val>
                                            <p:strVal val="#ppt_h"/>
                                          </p:val>
                                        </p:tav>
                                      </p:tavLst>
                                    </p:anim>
                                    <p:animEffect transition="in" filter="fade">
                                      <p:cBhvr>
                                        <p:cTn id="25" dur="1000"/>
                                        <p:tgtEl>
                                          <p:spTgt spid="533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0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lstStyle/>
          <a:p>
            <a:r>
              <a:rPr lang="en-US"/>
              <a:t>Shema</a:t>
            </a:r>
          </a:p>
        </p:txBody>
      </p:sp>
      <p:pic>
        <p:nvPicPr>
          <p:cNvPr id="535555" name="Picture 3"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5556" name="Text Box 4"/>
          <p:cNvSpPr txBox="1">
            <a:spLocks noChangeArrowheads="1"/>
          </p:cNvSpPr>
          <p:nvPr/>
        </p:nvSpPr>
        <p:spPr bwMode="auto">
          <a:xfrm>
            <a:off x="639763" y="1173163"/>
            <a:ext cx="8056562" cy="4108450"/>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50000"/>
              </a:spcAft>
              <a:buFontTx/>
              <a:buNone/>
            </a:pPr>
            <a:r>
              <a:rPr lang="en-US" i="1">
                <a:latin typeface="Arial" charset="0"/>
              </a:rPr>
              <a:t>Matthew 15:29-31 (NIV)</a:t>
            </a:r>
            <a:endParaRPr lang="en-US">
              <a:latin typeface="Arial" charset="0"/>
            </a:endParaRPr>
          </a:p>
          <a:p>
            <a:pPr>
              <a:spcAft>
                <a:spcPct val="50000"/>
              </a:spcAft>
              <a:buFontTx/>
              <a:buNone/>
            </a:pPr>
            <a:r>
              <a:rPr lang="en-US">
                <a:latin typeface="Arial" charset="0"/>
              </a:rPr>
              <a:t>Jesus left there and went along the </a:t>
            </a:r>
            <a:r>
              <a:rPr lang="en-US">
                <a:solidFill>
                  <a:srgbClr val="0000FF"/>
                </a:solidFill>
                <a:latin typeface="Arial" charset="0"/>
              </a:rPr>
              <a:t>Sea of Galilee</a:t>
            </a:r>
            <a:r>
              <a:rPr lang="en-US">
                <a:latin typeface="Arial" charset="0"/>
              </a:rPr>
              <a:t>. Then he went up on a mountainside and sat down.   </a:t>
            </a:r>
            <a:r>
              <a:rPr lang="en-US">
                <a:solidFill>
                  <a:srgbClr val="0000FF"/>
                </a:solidFill>
                <a:latin typeface="Arial" charset="0"/>
              </a:rPr>
              <a:t>Great crowds came to him</a:t>
            </a:r>
            <a:r>
              <a:rPr lang="en-US">
                <a:latin typeface="Arial" charset="0"/>
              </a:rPr>
              <a:t>, bringing the lame, the blind, the crippled, the mute and many others, and laid them at his feet; and he healed them.   The people were amazed when they saw the mute speaking, the crippled made well, the lame walking and the blind seeing.  And they praised </a:t>
            </a:r>
            <a:r>
              <a:rPr lang="en-US">
                <a:solidFill>
                  <a:srgbClr val="0000FF"/>
                </a:solidFill>
                <a:latin typeface="Arial" charset="0"/>
              </a:rPr>
              <a:t>the God of Israel. </a:t>
            </a:r>
          </a:p>
          <a:p>
            <a:pPr>
              <a:spcAft>
                <a:spcPct val="50000"/>
              </a:spcAft>
              <a:buFontTx/>
              <a:buNone/>
            </a:pPr>
            <a:endParaRPr lang="en-US">
              <a:solidFill>
                <a:srgbClr val="0000FF"/>
              </a:solidFill>
              <a:latin typeface="Arial" charset="0"/>
            </a:endParaRPr>
          </a:p>
        </p:txBody>
      </p:sp>
      <p:sp>
        <p:nvSpPr>
          <p:cNvPr id="535557" name="Oval 5"/>
          <p:cNvSpPr>
            <a:spLocks noChangeArrowheads="1"/>
          </p:cNvSpPr>
          <p:nvPr/>
        </p:nvSpPr>
        <p:spPr bwMode="auto">
          <a:xfrm>
            <a:off x="582613" y="2446338"/>
            <a:ext cx="2216150" cy="5207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5556"/>
                                        </p:tgtEl>
                                        <p:attrNameLst>
                                          <p:attrName>style.visibility</p:attrName>
                                        </p:attrNameLst>
                                      </p:cBhvr>
                                      <p:to>
                                        <p:strVal val="visible"/>
                                      </p:to>
                                    </p:set>
                                    <p:animEffect transition="in" filter="fade">
                                      <p:cBhvr>
                                        <p:cTn id="7" dur="2000"/>
                                        <p:tgtEl>
                                          <p:spTgt spid="535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35557"/>
                                        </p:tgtEl>
                                        <p:attrNameLst>
                                          <p:attrName>style.visibility</p:attrName>
                                        </p:attrNameLst>
                                      </p:cBhvr>
                                      <p:to>
                                        <p:strVal val="visible"/>
                                      </p:to>
                                    </p:set>
                                    <p:anim calcmode="lin" valueType="num">
                                      <p:cBhvr>
                                        <p:cTn id="12" dur="1000" fill="hold"/>
                                        <p:tgtEl>
                                          <p:spTgt spid="535557"/>
                                        </p:tgtEl>
                                        <p:attrNameLst>
                                          <p:attrName>ppt_w</p:attrName>
                                        </p:attrNameLst>
                                      </p:cBhvr>
                                      <p:tavLst>
                                        <p:tav tm="0">
                                          <p:val>
                                            <p:strVal val="#ppt_w*0.70"/>
                                          </p:val>
                                        </p:tav>
                                        <p:tav tm="100000">
                                          <p:val>
                                            <p:strVal val="#ppt_w"/>
                                          </p:val>
                                        </p:tav>
                                      </p:tavLst>
                                    </p:anim>
                                    <p:anim calcmode="lin" valueType="num">
                                      <p:cBhvr>
                                        <p:cTn id="13" dur="1000" fill="hold"/>
                                        <p:tgtEl>
                                          <p:spTgt spid="535557"/>
                                        </p:tgtEl>
                                        <p:attrNameLst>
                                          <p:attrName>ppt_h</p:attrName>
                                        </p:attrNameLst>
                                      </p:cBhvr>
                                      <p:tavLst>
                                        <p:tav tm="0">
                                          <p:val>
                                            <p:strVal val="#ppt_h"/>
                                          </p:val>
                                        </p:tav>
                                        <p:tav tm="100000">
                                          <p:val>
                                            <p:strVal val="#ppt_h"/>
                                          </p:val>
                                        </p:tav>
                                      </p:tavLst>
                                    </p:anim>
                                    <p:animEffect transition="in" filter="fade">
                                      <p:cBhvr>
                                        <p:cTn id="14" dur="1000"/>
                                        <p:tgtEl>
                                          <p:spTgt spid="535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6" grpId="0"/>
      <p:bldP spid="53555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80" name="Text Box 4"/>
          <p:cNvSpPr txBox="1">
            <a:spLocks noChangeArrowheads="1"/>
          </p:cNvSpPr>
          <p:nvPr/>
        </p:nvSpPr>
        <p:spPr bwMode="auto">
          <a:xfrm>
            <a:off x="690563" y="985838"/>
            <a:ext cx="7712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3200">
                <a:solidFill>
                  <a:srgbClr val="FFFF99"/>
                </a:solidFill>
              </a:rPr>
              <a:t>Where did the crowds come from?</a:t>
            </a:r>
          </a:p>
        </p:txBody>
      </p:sp>
      <p:sp>
        <p:nvSpPr>
          <p:cNvPr id="562181" name="Text Box 5"/>
          <p:cNvSpPr txBox="1">
            <a:spLocks noChangeArrowheads="1"/>
          </p:cNvSpPr>
          <p:nvPr/>
        </p:nvSpPr>
        <p:spPr bwMode="auto">
          <a:xfrm>
            <a:off x="747713" y="2624138"/>
            <a:ext cx="77120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3200">
                <a:solidFill>
                  <a:schemeClr val="bg1"/>
                </a:solidFill>
              </a:rPr>
              <a:t>Was it because of the "crazy man"?</a:t>
            </a:r>
          </a:p>
          <a:p>
            <a:pPr algn="ctr">
              <a:buFontTx/>
              <a:buNone/>
            </a:pPr>
            <a:r>
              <a:rPr lang="en-US" sz="3200">
                <a:solidFill>
                  <a:schemeClr val="bg1"/>
                </a:solidFill>
              </a:rPr>
              <a:t>Did he really do what Jesus commanded?</a:t>
            </a:r>
          </a:p>
        </p:txBody>
      </p:sp>
      <p:sp>
        <p:nvSpPr>
          <p:cNvPr id="562182" name="Text Box 6"/>
          <p:cNvSpPr txBox="1">
            <a:spLocks noChangeArrowheads="1"/>
          </p:cNvSpPr>
          <p:nvPr/>
        </p:nvSpPr>
        <p:spPr bwMode="auto">
          <a:xfrm>
            <a:off x="642938" y="4633913"/>
            <a:ext cx="77120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3200">
                <a:solidFill>
                  <a:srgbClr val="FFFF99"/>
                </a:solidFill>
              </a:rPr>
              <a:t>If so, he left quite a legacy.</a:t>
            </a:r>
          </a:p>
          <a:p>
            <a:pPr algn="ctr">
              <a:buFontTx/>
              <a:buNone/>
            </a:pPr>
            <a:r>
              <a:rPr lang="en-US" sz="3200">
                <a:solidFill>
                  <a:srgbClr val="FFFF99"/>
                </a:solidFill>
              </a:rPr>
              <a:t>"They praised the God of Israel"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62180"/>
                                        </p:tgtEl>
                                        <p:attrNameLst>
                                          <p:attrName>style.visibility</p:attrName>
                                        </p:attrNameLst>
                                      </p:cBhvr>
                                      <p:to>
                                        <p:strVal val="visible"/>
                                      </p:to>
                                    </p:set>
                                    <p:anim calcmode="lin" valueType="num">
                                      <p:cBhvr>
                                        <p:cTn id="7" dur="1000" fill="hold"/>
                                        <p:tgtEl>
                                          <p:spTgt spid="562180"/>
                                        </p:tgtEl>
                                        <p:attrNameLst>
                                          <p:attrName>ppt_w</p:attrName>
                                        </p:attrNameLst>
                                      </p:cBhvr>
                                      <p:tavLst>
                                        <p:tav tm="0">
                                          <p:val>
                                            <p:strVal val="#ppt_w*0.70"/>
                                          </p:val>
                                        </p:tav>
                                        <p:tav tm="100000">
                                          <p:val>
                                            <p:strVal val="#ppt_w"/>
                                          </p:val>
                                        </p:tav>
                                      </p:tavLst>
                                    </p:anim>
                                    <p:anim calcmode="lin" valueType="num">
                                      <p:cBhvr>
                                        <p:cTn id="8" dur="1000" fill="hold"/>
                                        <p:tgtEl>
                                          <p:spTgt spid="562180"/>
                                        </p:tgtEl>
                                        <p:attrNameLst>
                                          <p:attrName>ppt_h</p:attrName>
                                        </p:attrNameLst>
                                      </p:cBhvr>
                                      <p:tavLst>
                                        <p:tav tm="0">
                                          <p:val>
                                            <p:strVal val="#ppt_h"/>
                                          </p:val>
                                        </p:tav>
                                        <p:tav tm="100000">
                                          <p:val>
                                            <p:strVal val="#ppt_h"/>
                                          </p:val>
                                        </p:tav>
                                      </p:tavLst>
                                    </p:anim>
                                    <p:animEffect transition="in" filter="fade">
                                      <p:cBhvr>
                                        <p:cTn id="9" dur="1000"/>
                                        <p:tgtEl>
                                          <p:spTgt spid="56218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62181"/>
                                        </p:tgtEl>
                                        <p:attrNameLst>
                                          <p:attrName>style.visibility</p:attrName>
                                        </p:attrNameLst>
                                      </p:cBhvr>
                                      <p:to>
                                        <p:strVal val="visible"/>
                                      </p:to>
                                    </p:set>
                                    <p:anim calcmode="lin" valueType="num">
                                      <p:cBhvr>
                                        <p:cTn id="14" dur="1000" fill="hold"/>
                                        <p:tgtEl>
                                          <p:spTgt spid="562181"/>
                                        </p:tgtEl>
                                        <p:attrNameLst>
                                          <p:attrName>ppt_w</p:attrName>
                                        </p:attrNameLst>
                                      </p:cBhvr>
                                      <p:tavLst>
                                        <p:tav tm="0">
                                          <p:val>
                                            <p:strVal val="#ppt_w*0.70"/>
                                          </p:val>
                                        </p:tav>
                                        <p:tav tm="100000">
                                          <p:val>
                                            <p:strVal val="#ppt_w"/>
                                          </p:val>
                                        </p:tav>
                                      </p:tavLst>
                                    </p:anim>
                                    <p:anim calcmode="lin" valueType="num">
                                      <p:cBhvr>
                                        <p:cTn id="15" dur="1000" fill="hold"/>
                                        <p:tgtEl>
                                          <p:spTgt spid="562181"/>
                                        </p:tgtEl>
                                        <p:attrNameLst>
                                          <p:attrName>ppt_h</p:attrName>
                                        </p:attrNameLst>
                                      </p:cBhvr>
                                      <p:tavLst>
                                        <p:tav tm="0">
                                          <p:val>
                                            <p:strVal val="#ppt_h"/>
                                          </p:val>
                                        </p:tav>
                                        <p:tav tm="100000">
                                          <p:val>
                                            <p:strVal val="#ppt_h"/>
                                          </p:val>
                                        </p:tav>
                                      </p:tavLst>
                                    </p:anim>
                                    <p:animEffect transition="in" filter="fade">
                                      <p:cBhvr>
                                        <p:cTn id="16" dur="1000"/>
                                        <p:tgtEl>
                                          <p:spTgt spid="56218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62182"/>
                                        </p:tgtEl>
                                        <p:attrNameLst>
                                          <p:attrName>style.visibility</p:attrName>
                                        </p:attrNameLst>
                                      </p:cBhvr>
                                      <p:to>
                                        <p:strVal val="visible"/>
                                      </p:to>
                                    </p:set>
                                    <p:anim calcmode="lin" valueType="num">
                                      <p:cBhvr>
                                        <p:cTn id="21" dur="1000" fill="hold"/>
                                        <p:tgtEl>
                                          <p:spTgt spid="562182"/>
                                        </p:tgtEl>
                                        <p:attrNameLst>
                                          <p:attrName>ppt_w</p:attrName>
                                        </p:attrNameLst>
                                      </p:cBhvr>
                                      <p:tavLst>
                                        <p:tav tm="0">
                                          <p:val>
                                            <p:strVal val="#ppt_w*0.70"/>
                                          </p:val>
                                        </p:tav>
                                        <p:tav tm="100000">
                                          <p:val>
                                            <p:strVal val="#ppt_w"/>
                                          </p:val>
                                        </p:tav>
                                      </p:tavLst>
                                    </p:anim>
                                    <p:anim calcmode="lin" valueType="num">
                                      <p:cBhvr>
                                        <p:cTn id="22" dur="1000" fill="hold"/>
                                        <p:tgtEl>
                                          <p:spTgt spid="562182"/>
                                        </p:tgtEl>
                                        <p:attrNameLst>
                                          <p:attrName>ppt_h</p:attrName>
                                        </p:attrNameLst>
                                      </p:cBhvr>
                                      <p:tavLst>
                                        <p:tav tm="0">
                                          <p:val>
                                            <p:strVal val="#ppt_h"/>
                                          </p:val>
                                        </p:tav>
                                        <p:tav tm="100000">
                                          <p:val>
                                            <p:strVal val="#ppt_h"/>
                                          </p:val>
                                        </p:tav>
                                      </p:tavLst>
                                    </p:anim>
                                    <p:animEffect transition="in" filter="fade">
                                      <p:cBhvr>
                                        <p:cTn id="23" dur="1000"/>
                                        <p:tgtEl>
                                          <p:spTgt spid="562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0" grpId="0"/>
      <p:bldP spid="562181" grpId="0"/>
      <p:bldP spid="56218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p:txBody>
          <a:bodyPr/>
          <a:lstStyle/>
          <a:p>
            <a:endParaRPr lang="en-US"/>
          </a:p>
        </p:txBody>
      </p:sp>
      <p:sp>
        <p:nvSpPr>
          <p:cNvPr id="561156" name="Text Box 4"/>
          <p:cNvSpPr txBox="1">
            <a:spLocks noChangeArrowheads="1"/>
          </p:cNvSpPr>
          <p:nvPr/>
        </p:nvSpPr>
        <p:spPr bwMode="auto">
          <a:xfrm>
            <a:off x="2214563" y="2147888"/>
            <a:ext cx="4378325"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3200">
                <a:solidFill>
                  <a:srgbClr val="FFFF99"/>
                </a:solidFill>
              </a:rPr>
              <a:t>He Loved Jesus</a:t>
            </a:r>
          </a:p>
          <a:p>
            <a:pPr algn="ctr">
              <a:buFontTx/>
              <a:buNone/>
            </a:pPr>
            <a:endParaRPr lang="en-US" sz="3200">
              <a:solidFill>
                <a:srgbClr val="FFFF99"/>
              </a:solidFill>
            </a:endParaRPr>
          </a:p>
          <a:p>
            <a:pPr algn="ctr">
              <a:buFontTx/>
              <a:buNone/>
            </a:pPr>
            <a:r>
              <a:rPr lang="en-US" sz="3200">
                <a:solidFill>
                  <a:srgbClr val="FFFF99"/>
                </a:solidFill>
              </a:rPr>
              <a:t>He Obeyed Him</a:t>
            </a:r>
          </a:p>
          <a:p>
            <a:pPr algn="ctr">
              <a:buFontTx/>
              <a:buNone/>
            </a:pPr>
            <a:endParaRPr lang="en-US" sz="3200">
              <a:solidFill>
                <a:srgbClr val="FFFF99"/>
              </a:solidFill>
            </a:endParaRPr>
          </a:p>
          <a:p>
            <a:pPr algn="ctr">
              <a:buFontTx/>
              <a:buNone/>
            </a:pPr>
            <a:r>
              <a:rPr lang="en-US" sz="3200">
                <a:solidFill>
                  <a:srgbClr val="FFFF99"/>
                </a:solidFill>
              </a:rPr>
              <a:t>He Told his Story</a:t>
            </a:r>
          </a:p>
        </p:txBody>
      </p:sp>
      <p:sp>
        <p:nvSpPr>
          <p:cNvPr id="561159" name="Text Box 7"/>
          <p:cNvSpPr txBox="1">
            <a:spLocks noChangeArrowheads="1"/>
          </p:cNvSpPr>
          <p:nvPr/>
        </p:nvSpPr>
        <p:spPr bwMode="auto">
          <a:xfrm>
            <a:off x="1262063" y="290513"/>
            <a:ext cx="72548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3200">
                <a:solidFill>
                  <a:schemeClr val="bg1"/>
                </a:solidFill>
              </a:rPr>
              <a:t>The legacy of a demon-possessed crazy man, touched by Jesus</a:t>
            </a:r>
          </a:p>
        </p:txBody>
      </p:sp>
      <p:sp>
        <p:nvSpPr>
          <p:cNvPr id="561161" name="Text Box 9"/>
          <p:cNvSpPr txBox="1">
            <a:spLocks noChangeArrowheads="1"/>
          </p:cNvSpPr>
          <p:nvPr/>
        </p:nvSpPr>
        <p:spPr bwMode="auto">
          <a:xfrm>
            <a:off x="1166813" y="5386388"/>
            <a:ext cx="69865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3200">
                <a:solidFill>
                  <a:schemeClr val="bg1"/>
                </a:solidFill>
              </a:rPr>
              <a:t>and God's purpose was accomplished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61156"/>
                                        </p:tgtEl>
                                        <p:attrNameLst>
                                          <p:attrName>style.visibility</p:attrName>
                                        </p:attrNameLst>
                                      </p:cBhvr>
                                      <p:to>
                                        <p:strVal val="visible"/>
                                      </p:to>
                                    </p:set>
                                    <p:anim calcmode="lin" valueType="num">
                                      <p:cBhvr>
                                        <p:cTn id="7" dur="1000" fill="hold"/>
                                        <p:tgtEl>
                                          <p:spTgt spid="561156"/>
                                        </p:tgtEl>
                                        <p:attrNameLst>
                                          <p:attrName>ppt_w</p:attrName>
                                        </p:attrNameLst>
                                      </p:cBhvr>
                                      <p:tavLst>
                                        <p:tav tm="0">
                                          <p:val>
                                            <p:strVal val="#ppt_w*0.70"/>
                                          </p:val>
                                        </p:tav>
                                        <p:tav tm="100000">
                                          <p:val>
                                            <p:strVal val="#ppt_w"/>
                                          </p:val>
                                        </p:tav>
                                      </p:tavLst>
                                    </p:anim>
                                    <p:anim calcmode="lin" valueType="num">
                                      <p:cBhvr>
                                        <p:cTn id="8" dur="1000" fill="hold"/>
                                        <p:tgtEl>
                                          <p:spTgt spid="561156"/>
                                        </p:tgtEl>
                                        <p:attrNameLst>
                                          <p:attrName>ppt_h</p:attrName>
                                        </p:attrNameLst>
                                      </p:cBhvr>
                                      <p:tavLst>
                                        <p:tav tm="0">
                                          <p:val>
                                            <p:strVal val="#ppt_h"/>
                                          </p:val>
                                        </p:tav>
                                        <p:tav tm="100000">
                                          <p:val>
                                            <p:strVal val="#ppt_h"/>
                                          </p:val>
                                        </p:tav>
                                      </p:tavLst>
                                    </p:anim>
                                    <p:animEffect transition="in" filter="fade">
                                      <p:cBhvr>
                                        <p:cTn id="9" dur="1000"/>
                                        <p:tgtEl>
                                          <p:spTgt spid="5611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61159"/>
                                        </p:tgtEl>
                                        <p:attrNameLst>
                                          <p:attrName>style.visibility</p:attrName>
                                        </p:attrNameLst>
                                      </p:cBhvr>
                                      <p:to>
                                        <p:strVal val="visible"/>
                                      </p:to>
                                    </p:set>
                                    <p:anim calcmode="lin" valueType="num">
                                      <p:cBhvr>
                                        <p:cTn id="14" dur="1000" fill="hold"/>
                                        <p:tgtEl>
                                          <p:spTgt spid="561159"/>
                                        </p:tgtEl>
                                        <p:attrNameLst>
                                          <p:attrName>ppt_w</p:attrName>
                                        </p:attrNameLst>
                                      </p:cBhvr>
                                      <p:tavLst>
                                        <p:tav tm="0">
                                          <p:val>
                                            <p:strVal val="#ppt_w*0.70"/>
                                          </p:val>
                                        </p:tav>
                                        <p:tav tm="100000">
                                          <p:val>
                                            <p:strVal val="#ppt_w"/>
                                          </p:val>
                                        </p:tav>
                                      </p:tavLst>
                                    </p:anim>
                                    <p:anim calcmode="lin" valueType="num">
                                      <p:cBhvr>
                                        <p:cTn id="15" dur="1000" fill="hold"/>
                                        <p:tgtEl>
                                          <p:spTgt spid="561159"/>
                                        </p:tgtEl>
                                        <p:attrNameLst>
                                          <p:attrName>ppt_h</p:attrName>
                                        </p:attrNameLst>
                                      </p:cBhvr>
                                      <p:tavLst>
                                        <p:tav tm="0">
                                          <p:val>
                                            <p:strVal val="#ppt_h"/>
                                          </p:val>
                                        </p:tav>
                                        <p:tav tm="100000">
                                          <p:val>
                                            <p:strVal val="#ppt_h"/>
                                          </p:val>
                                        </p:tav>
                                      </p:tavLst>
                                    </p:anim>
                                    <p:animEffect transition="in" filter="fade">
                                      <p:cBhvr>
                                        <p:cTn id="16" dur="1000"/>
                                        <p:tgtEl>
                                          <p:spTgt spid="5611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61161"/>
                                        </p:tgtEl>
                                        <p:attrNameLst>
                                          <p:attrName>style.visibility</p:attrName>
                                        </p:attrNameLst>
                                      </p:cBhvr>
                                      <p:to>
                                        <p:strVal val="visible"/>
                                      </p:to>
                                    </p:set>
                                    <p:anim calcmode="lin" valueType="num">
                                      <p:cBhvr>
                                        <p:cTn id="21" dur="1000" fill="hold"/>
                                        <p:tgtEl>
                                          <p:spTgt spid="561161"/>
                                        </p:tgtEl>
                                        <p:attrNameLst>
                                          <p:attrName>ppt_w</p:attrName>
                                        </p:attrNameLst>
                                      </p:cBhvr>
                                      <p:tavLst>
                                        <p:tav tm="0">
                                          <p:val>
                                            <p:strVal val="#ppt_w*0.70"/>
                                          </p:val>
                                        </p:tav>
                                        <p:tav tm="100000">
                                          <p:val>
                                            <p:strVal val="#ppt_w"/>
                                          </p:val>
                                        </p:tav>
                                      </p:tavLst>
                                    </p:anim>
                                    <p:anim calcmode="lin" valueType="num">
                                      <p:cBhvr>
                                        <p:cTn id="22" dur="1000" fill="hold"/>
                                        <p:tgtEl>
                                          <p:spTgt spid="561161"/>
                                        </p:tgtEl>
                                        <p:attrNameLst>
                                          <p:attrName>ppt_h</p:attrName>
                                        </p:attrNameLst>
                                      </p:cBhvr>
                                      <p:tavLst>
                                        <p:tav tm="0">
                                          <p:val>
                                            <p:strVal val="#ppt_h"/>
                                          </p:val>
                                        </p:tav>
                                        <p:tav tm="100000">
                                          <p:val>
                                            <p:strVal val="#ppt_h"/>
                                          </p:val>
                                        </p:tav>
                                      </p:tavLst>
                                    </p:anim>
                                    <p:animEffect transition="in" filter="fade">
                                      <p:cBhvr>
                                        <p:cTn id="23" dur="1000"/>
                                        <p:tgtEl>
                                          <p:spTgt spid="561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56" grpId="0"/>
      <p:bldP spid="561159" grpId="0"/>
      <p:bldP spid="5611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lstStyle/>
          <a:p>
            <a:endParaRPr lang="en-US"/>
          </a:p>
        </p:txBody>
      </p:sp>
      <p:sp>
        <p:nvSpPr>
          <p:cNvPr id="612355" name="Rectangle 3"/>
          <p:cNvSpPr>
            <a:spLocks noGrp="1" noChangeArrowheads="1"/>
          </p:cNvSpPr>
          <p:nvPr>
            <p:ph type="body" idx="1"/>
          </p:nvPr>
        </p:nvSpPr>
        <p:spPr/>
        <p:txBody>
          <a:bodyPr/>
          <a:lstStyle/>
          <a:p>
            <a:r>
              <a:rPr lang="en-US"/>
              <a:t>this is a test</a:t>
            </a:r>
          </a:p>
          <a:p>
            <a:endParaRPr lang="en-US"/>
          </a:p>
        </p:txBody>
      </p:sp>
      <p:pic>
        <p:nvPicPr>
          <p:cNvPr id="612356" name="Picture 4"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612358" name="Text Box 6"/>
          <p:cNvSpPr txBox="1">
            <a:spLocks noChangeArrowheads="1"/>
          </p:cNvSpPr>
          <p:nvPr/>
        </p:nvSpPr>
        <p:spPr bwMode="auto">
          <a:xfrm>
            <a:off x="727075" y="1770063"/>
            <a:ext cx="8121650" cy="15525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969696">
                    <a:alpha val="66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buFontTx/>
              <a:buNone/>
            </a:pPr>
            <a:r>
              <a:rPr lang="en-US">
                <a:solidFill>
                  <a:srgbClr val="FFFF99"/>
                </a:solidFill>
                <a:latin typeface="Aniron" pitchFamily="2" charset="0"/>
              </a:rPr>
              <a:t>A Legacy of People.</a:t>
            </a:r>
          </a:p>
          <a:p>
            <a:pPr algn="ctr">
              <a:buFontTx/>
              <a:buNone/>
            </a:pPr>
            <a:r>
              <a:rPr lang="en-US">
                <a:solidFill>
                  <a:srgbClr val="FFFF99"/>
                </a:solidFill>
                <a:latin typeface="Aniron" pitchFamily="2" charset="0"/>
              </a:rPr>
              <a:t>- changed lives - </a:t>
            </a:r>
          </a:p>
          <a:p>
            <a:pPr algn="ctr">
              <a:buFontTx/>
              <a:buNone/>
            </a:pPr>
            <a:r>
              <a:rPr lang="en-US">
                <a:solidFill>
                  <a:srgbClr val="FFFF99"/>
                </a:solidFill>
                <a:latin typeface="Aniron" pitchFamily="2" charset="0"/>
              </a:rPr>
              <a:t>Built through self-sacrifice.</a:t>
            </a:r>
          </a:p>
          <a:p>
            <a:pPr algn="ctr">
              <a:buFontTx/>
              <a:buNone/>
            </a:pPr>
            <a:r>
              <a:rPr lang="en-US">
                <a:solidFill>
                  <a:srgbClr val="FFFF99"/>
                </a:solidFill>
                <a:latin typeface="Aniron" pitchFamily="2" charset="0"/>
              </a:rPr>
              <a:t>Lasting for all generations.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2358"/>
                                        </p:tgtEl>
                                        <p:attrNameLst>
                                          <p:attrName>style.visibility</p:attrName>
                                        </p:attrNameLst>
                                      </p:cBhvr>
                                      <p:to>
                                        <p:strVal val="visible"/>
                                      </p:to>
                                    </p:set>
                                    <p:animEffect transition="in" filter="fade">
                                      <p:cBhvr>
                                        <p:cTn id="7" dur="2000"/>
                                        <p:tgtEl>
                                          <p:spTgt spid="612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2" name="Text Box 4"/>
          <p:cNvSpPr txBox="1">
            <a:spLocks noChangeArrowheads="1"/>
          </p:cNvSpPr>
          <p:nvPr/>
        </p:nvSpPr>
        <p:spPr bwMode="auto">
          <a:xfrm>
            <a:off x="966788" y="938213"/>
            <a:ext cx="7302500" cy="447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3200">
                <a:solidFill>
                  <a:schemeClr val="bg1"/>
                </a:solidFill>
              </a:rPr>
              <a:t>Over the next decades, churches were formed </a:t>
            </a:r>
            <a:r>
              <a:rPr lang="en-US" sz="3200">
                <a:solidFill>
                  <a:srgbClr val="FFFF99"/>
                </a:solidFill>
              </a:rPr>
              <a:t>in Susita</a:t>
            </a:r>
            <a:r>
              <a:rPr lang="en-US" sz="3200">
                <a:solidFill>
                  <a:schemeClr val="bg1"/>
                </a:solidFill>
              </a:rPr>
              <a:t> </a:t>
            </a:r>
          </a:p>
          <a:p>
            <a:pPr algn="ctr">
              <a:buFontTx/>
              <a:buNone/>
            </a:pPr>
            <a:r>
              <a:rPr lang="en-US" sz="3200">
                <a:solidFill>
                  <a:schemeClr val="bg1"/>
                </a:solidFill>
              </a:rPr>
              <a:t>and throughout the Decapolis.</a:t>
            </a:r>
          </a:p>
          <a:p>
            <a:pPr algn="ctr">
              <a:buFontTx/>
              <a:buNone/>
            </a:pPr>
            <a:endParaRPr lang="en-US" sz="3200">
              <a:solidFill>
                <a:schemeClr val="bg1"/>
              </a:solidFill>
            </a:endParaRPr>
          </a:p>
          <a:p>
            <a:pPr algn="ctr">
              <a:buFontTx/>
              <a:buNone/>
            </a:pPr>
            <a:r>
              <a:rPr lang="en-US" sz="3200">
                <a:solidFill>
                  <a:schemeClr val="bg1"/>
                </a:solidFill>
              </a:rPr>
              <a:t>The church </a:t>
            </a:r>
            <a:r>
              <a:rPr lang="en-US" sz="3200">
                <a:solidFill>
                  <a:srgbClr val="FFFF99"/>
                </a:solidFill>
              </a:rPr>
              <a:t>at Susita</a:t>
            </a:r>
            <a:r>
              <a:rPr lang="en-US" sz="3200">
                <a:solidFill>
                  <a:schemeClr val="bg1"/>
                </a:solidFill>
              </a:rPr>
              <a:t> became the leading church in the region.</a:t>
            </a:r>
          </a:p>
          <a:p>
            <a:pPr algn="ctr">
              <a:buFontTx/>
              <a:buNone/>
            </a:pPr>
            <a:endParaRPr lang="en-US" sz="3200">
              <a:solidFill>
                <a:schemeClr val="bg1"/>
              </a:solidFill>
            </a:endParaRPr>
          </a:p>
          <a:p>
            <a:pPr algn="ctr">
              <a:buFontTx/>
              <a:buNone/>
            </a:pPr>
            <a:r>
              <a:rPr lang="en-US" sz="3200">
                <a:solidFill>
                  <a:schemeClr val="bg1"/>
                </a:solidFill>
              </a:rPr>
              <a:t>Eventually the church placed a </a:t>
            </a:r>
            <a:br>
              <a:rPr lang="en-US" sz="3200">
                <a:solidFill>
                  <a:schemeClr val="bg1"/>
                </a:solidFill>
              </a:rPr>
            </a:br>
            <a:r>
              <a:rPr lang="en-US" sz="3200">
                <a:solidFill>
                  <a:srgbClr val="FFFF99"/>
                </a:solidFill>
              </a:rPr>
              <a:t>Bishop in Susita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65252">
                                            <p:txEl>
                                              <p:pRg st="0" end="0"/>
                                            </p:txEl>
                                          </p:spTgt>
                                        </p:tgtEl>
                                        <p:attrNameLst>
                                          <p:attrName>style.visibility</p:attrName>
                                        </p:attrNameLst>
                                      </p:cBhvr>
                                      <p:to>
                                        <p:strVal val="visible"/>
                                      </p:to>
                                    </p:set>
                                    <p:animEffect transition="in" filter="fade">
                                      <p:cBhvr>
                                        <p:cTn id="7" dur="2000"/>
                                        <p:tgtEl>
                                          <p:spTgt spid="56525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65252">
                                            <p:txEl>
                                              <p:pRg st="1" end="1"/>
                                            </p:txEl>
                                          </p:spTgt>
                                        </p:tgtEl>
                                        <p:attrNameLst>
                                          <p:attrName>style.visibility</p:attrName>
                                        </p:attrNameLst>
                                      </p:cBhvr>
                                      <p:to>
                                        <p:strVal val="visible"/>
                                      </p:to>
                                    </p:set>
                                    <p:animEffect transition="in" filter="fade">
                                      <p:cBhvr>
                                        <p:cTn id="10" dur="2000"/>
                                        <p:tgtEl>
                                          <p:spTgt spid="56525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65252">
                                            <p:txEl>
                                              <p:pRg st="3" end="3"/>
                                            </p:txEl>
                                          </p:spTgt>
                                        </p:tgtEl>
                                        <p:attrNameLst>
                                          <p:attrName>style.visibility</p:attrName>
                                        </p:attrNameLst>
                                      </p:cBhvr>
                                      <p:to>
                                        <p:strVal val="visible"/>
                                      </p:to>
                                    </p:set>
                                    <p:animEffect transition="in" filter="fade">
                                      <p:cBhvr>
                                        <p:cTn id="15" dur="2000"/>
                                        <p:tgtEl>
                                          <p:spTgt spid="565252">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65252">
                                            <p:txEl>
                                              <p:pRg st="5" end="5"/>
                                            </p:txEl>
                                          </p:spTgt>
                                        </p:tgtEl>
                                        <p:attrNameLst>
                                          <p:attrName>style.visibility</p:attrName>
                                        </p:attrNameLst>
                                      </p:cBhvr>
                                      <p:to>
                                        <p:strVal val="visible"/>
                                      </p:to>
                                    </p:set>
                                    <p:animEffect transition="in" filter="fade">
                                      <p:cBhvr>
                                        <p:cTn id="20" dur="2000"/>
                                        <p:tgtEl>
                                          <p:spTgt spid="56525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6" name="Text Box 4"/>
          <p:cNvSpPr txBox="1">
            <a:spLocks noChangeArrowheads="1"/>
          </p:cNvSpPr>
          <p:nvPr/>
        </p:nvSpPr>
        <p:spPr bwMode="auto">
          <a:xfrm>
            <a:off x="966788" y="938213"/>
            <a:ext cx="76454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3200">
                <a:solidFill>
                  <a:schemeClr val="bg1"/>
                </a:solidFill>
              </a:rPr>
              <a:t>In 325, the original draft of the </a:t>
            </a:r>
          </a:p>
          <a:p>
            <a:pPr algn="ctr">
              <a:buFontTx/>
              <a:buNone/>
            </a:pPr>
            <a:r>
              <a:rPr lang="en-US" sz="3200">
                <a:solidFill>
                  <a:srgbClr val="FFFF99"/>
                </a:solidFill>
              </a:rPr>
              <a:t>Nicene Creed was penned </a:t>
            </a:r>
          </a:p>
          <a:p>
            <a:pPr algn="ctr">
              <a:buFontTx/>
              <a:buNone/>
            </a:pPr>
            <a:r>
              <a:rPr lang="en-US" sz="3200">
                <a:solidFill>
                  <a:srgbClr val="FFFF99"/>
                </a:solidFill>
              </a:rPr>
              <a:t>by the Bishop of Susita </a:t>
            </a:r>
          </a:p>
          <a:p>
            <a:pPr algn="ctr">
              <a:buFontTx/>
              <a:buNone/>
            </a:pPr>
            <a:r>
              <a:rPr lang="en-US" sz="3200">
                <a:solidFill>
                  <a:schemeClr val="bg1"/>
                </a:solidFill>
              </a:rPr>
              <a:t>along with two other Bishops</a:t>
            </a:r>
          </a:p>
        </p:txBody>
      </p:sp>
      <p:sp>
        <p:nvSpPr>
          <p:cNvPr id="566277" name="Text Box 5"/>
          <p:cNvSpPr txBox="1">
            <a:spLocks noChangeArrowheads="1"/>
          </p:cNvSpPr>
          <p:nvPr/>
        </p:nvSpPr>
        <p:spPr bwMode="auto">
          <a:xfrm>
            <a:off x="909638" y="3786188"/>
            <a:ext cx="764540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3200">
                <a:solidFill>
                  <a:schemeClr val="bg1"/>
                </a:solidFill>
              </a:rPr>
              <a:t>Many generations </a:t>
            </a:r>
          </a:p>
          <a:p>
            <a:pPr algn="ctr">
              <a:buFontTx/>
              <a:buNone/>
            </a:pPr>
            <a:r>
              <a:rPr lang="en-US" sz="3200">
                <a:solidFill>
                  <a:srgbClr val="FFFF99"/>
                </a:solidFill>
              </a:rPr>
              <a:t>throughout history to this day</a:t>
            </a:r>
            <a:r>
              <a:rPr lang="en-US" sz="3200">
                <a:solidFill>
                  <a:schemeClr val="bg1"/>
                </a:solidFill>
              </a:rPr>
              <a:t> </a:t>
            </a:r>
          </a:p>
          <a:p>
            <a:pPr algn="ctr">
              <a:buFontTx/>
              <a:buNone/>
            </a:pPr>
            <a:r>
              <a:rPr lang="en-US" sz="3200">
                <a:solidFill>
                  <a:schemeClr val="bg1"/>
                </a:solidFill>
              </a:rPr>
              <a:t>are blessed through the Nicene Creed.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66276"/>
                                        </p:tgtEl>
                                        <p:attrNameLst>
                                          <p:attrName>style.visibility</p:attrName>
                                        </p:attrNameLst>
                                      </p:cBhvr>
                                      <p:to>
                                        <p:strVal val="visible"/>
                                      </p:to>
                                    </p:set>
                                    <p:anim calcmode="lin" valueType="num">
                                      <p:cBhvr>
                                        <p:cTn id="7" dur="1000" fill="hold"/>
                                        <p:tgtEl>
                                          <p:spTgt spid="566276"/>
                                        </p:tgtEl>
                                        <p:attrNameLst>
                                          <p:attrName>ppt_w</p:attrName>
                                        </p:attrNameLst>
                                      </p:cBhvr>
                                      <p:tavLst>
                                        <p:tav tm="0">
                                          <p:val>
                                            <p:strVal val="#ppt_w*0.70"/>
                                          </p:val>
                                        </p:tav>
                                        <p:tav tm="100000">
                                          <p:val>
                                            <p:strVal val="#ppt_w"/>
                                          </p:val>
                                        </p:tav>
                                      </p:tavLst>
                                    </p:anim>
                                    <p:anim calcmode="lin" valueType="num">
                                      <p:cBhvr>
                                        <p:cTn id="8" dur="1000" fill="hold"/>
                                        <p:tgtEl>
                                          <p:spTgt spid="566276"/>
                                        </p:tgtEl>
                                        <p:attrNameLst>
                                          <p:attrName>ppt_h</p:attrName>
                                        </p:attrNameLst>
                                      </p:cBhvr>
                                      <p:tavLst>
                                        <p:tav tm="0">
                                          <p:val>
                                            <p:strVal val="#ppt_h"/>
                                          </p:val>
                                        </p:tav>
                                        <p:tav tm="100000">
                                          <p:val>
                                            <p:strVal val="#ppt_h"/>
                                          </p:val>
                                        </p:tav>
                                      </p:tavLst>
                                    </p:anim>
                                    <p:animEffect transition="in" filter="fade">
                                      <p:cBhvr>
                                        <p:cTn id="9" dur="1000"/>
                                        <p:tgtEl>
                                          <p:spTgt spid="56627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66277"/>
                                        </p:tgtEl>
                                        <p:attrNameLst>
                                          <p:attrName>style.visibility</p:attrName>
                                        </p:attrNameLst>
                                      </p:cBhvr>
                                      <p:to>
                                        <p:strVal val="visible"/>
                                      </p:to>
                                    </p:set>
                                    <p:anim calcmode="lin" valueType="num">
                                      <p:cBhvr>
                                        <p:cTn id="14" dur="1000" fill="hold"/>
                                        <p:tgtEl>
                                          <p:spTgt spid="566277"/>
                                        </p:tgtEl>
                                        <p:attrNameLst>
                                          <p:attrName>ppt_w</p:attrName>
                                        </p:attrNameLst>
                                      </p:cBhvr>
                                      <p:tavLst>
                                        <p:tav tm="0">
                                          <p:val>
                                            <p:strVal val="#ppt_w*0.70"/>
                                          </p:val>
                                        </p:tav>
                                        <p:tav tm="100000">
                                          <p:val>
                                            <p:strVal val="#ppt_w"/>
                                          </p:val>
                                        </p:tav>
                                      </p:tavLst>
                                    </p:anim>
                                    <p:anim calcmode="lin" valueType="num">
                                      <p:cBhvr>
                                        <p:cTn id="15" dur="1000" fill="hold"/>
                                        <p:tgtEl>
                                          <p:spTgt spid="566277"/>
                                        </p:tgtEl>
                                        <p:attrNameLst>
                                          <p:attrName>ppt_h</p:attrName>
                                        </p:attrNameLst>
                                      </p:cBhvr>
                                      <p:tavLst>
                                        <p:tav tm="0">
                                          <p:val>
                                            <p:strVal val="#ppt_h"/>
                                          </p:val>
                                        </p:tav>
                                        <p:tav tm="100000">
                                          <p:val>
                                            <p:strVal val="#ppt_h"/>
                                          </p:val>
                                        </p:tav>
                                      </p:tavLst>
                                    </p:anim>
                                    <p:animEffect transition="in" filter="fade">
                                      <p:cBhvr>
                                        <p:cTn id="16" dur="1000"/>
                                        <p:tgtEl>
                                          <p:spTgt spid="566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6" grpId="0"/>
      <p:bldP spid="56627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r>
              <a:rPr lang="en-US"/>
              <a:t>Shema</a:t>
            </a:r>
          </a:p>
        </p:txBody>
      </p:sp>
      <p:pic>
        <p:nvPicPr>
          <p:cNvPr id="601091" name="Picture 3"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01092" name="Rectangle 4"/>
          <p:cNvSpPr>
            <a:spLocks noChangeArrowheads="1"/>
          </p:cNvSpPr>
          <p:nvPr/>
        </p:nvSpPr>
        <p:spPr bwMode="auto">
          <a:xfrm>
            <a:off x="1152525" y="2744788"/>
            <a:ext cx="4632325" cy="32226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1093" name="Text Box 5"/>
          <p:cNvSpPr txBox="1">
            <a:spLocks noChangeArrowheads="1"/>
          </p:cNvSpPr>
          <p:nvPr/>
        </p:nvSpPr>
        <p:spPr bwMode="auto">
          <a:xfrm>
            <a:off x="1135063" y="1368425"/>
            <a:ext cx="6938962" cy="3470275"/>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50000"/>
              </a:spcAft>
              <a:buFontTx/>
              <a:buNone/>
            </a:pPr>
            <a:r>
              <a:rPr lang="en-US" i="1">
                <a:latin typeface="Arial" charset="0"/>
              </a:rPr>
              <a:t>Deut 7:9 (NIV)</a:t>
            </a:r>
            <a:endParaRPr lang="en-US">
              <a:latin typeface="Arial" charset="0"/>
            </a:endParaRPr>
          </a:p>
          <a:p>
            <a:pPr>
              <a:buFontTx/>
              <a:buNone/>
            </a:pPr>
            <a:r>
              <a:rPr lang="en-US">
                <a:latin typeface="Arial" charset="0"/>
              </a:rPr>
              <a:t>Know therefore that the Lord your God is God; he is the faithful God, keeping his covenant of </a:t>
            </a:r>
            <a:r>
              <a:rPr lang="en-US">
                <a:solidFill>
                  <a:srgbClr val="0000FF"/>
                </a:solidFill>
                <a:latin typeface="Arial" charset="0"/>
              </a:rPr>
              <a:t>love to a thousand generations</a:t>
            </a:r>
            <a:r>
              <a:rPr lang="en-US">
                <a:latin typeface="Arial" charset="0"/>
              </a:rPr>
              <a:t> of those who love him and keep his commands. </a:t>
            </a:r>
          </a:p>
          <a:p>
            <a:pPr>
              <a:buFontTx/>
              <a:buNone/>
            </a:pPr>
            <a:endParaRPr lang="en-US">
              <a:latin typeface="Arial" charset="0"/>
            </a:endParaRPr>
          </a:p>
          <a:p>
            <a:endParaRPr lang="en-US">
              <a:solidFill>
                <a:srgbClr val="0000FF"/>
              </a:solidFill>
              <a:latin typeface="Arial" charset="0"/>
            </a:endParaRPr>
          </a:p>
          <a:p>
            <a:endParaRPr lang="en-US">
              <a:latin typeface="Arial" charset="0"/>
            </a:endParaRPr>
          </a:p>
          <a:p>
            <a:pPr>
              <a:spcAft>
                <a:spcPct val="50000"/>
              </a:spcAft>
              <a:buFontTx/>
              <a:buNone/>
            </a:pPr>
            <a:endParaRPr lang="en-US" sz="1800">
              <a:latin typeface="Arial" charset="0"/>
            </a:endParaRPr>
          </a:p>
        </p:txBody>
      </p:sp>
      <p:sp>
        <p:nvSpPr>
          <p:cNvPr id="601094" name="Oval 6"/>
          <p:cNvSpPr>
            <a:spLocks noChangeArrowheads="1"/>
          </p:cNvSpPr>
          <p:nvPr/>
        </p:nvSpPr>
        <p:spPr bwMode="auto">
          <a:xfrm>
            <a:off x="1030288" y="3046413"/>
            <a:ext cx="1530350" cy="4540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1095" name="Oval 7"/>
          <p:cNvSpPr>
            <a:spLocks noChangeArrowheads="1"/>
          </p:cNvSpPr>
          <p:nvPr/>
        </p:nvSpPr>
        <p:spPr bwMode="auto">
          <a:xfrm>
            <a:off x="3003550" y="3062288"/>
            <a:ext cx="3216275" cy="4445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01093">
                                            <p:txEl>
                                              <p:pRg st="0" end="0"/>
                                            </p:txEl>
                                          </p:spTgt>
                                        </p:tgtEl>
                                        <p:attrNameLst>
                                          <p:attrName>style.visibility</p:attrName>
                                        </p:attrNameLst>
                                      </p:cBhvr>
                                      <p:to>
                                        <p:strVal val="visible"/>
                                      </p:to>
                                    </p:set>
                                    <p:animEffect transition="in" filter="fade">
                                      <p:cBhvr>
                                        <p:cTn id="7" dur="2000"/>
                                        <p:tgtEl>
                                          <p:spTgt spid="60109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1095"/>
                                        </p:tgtEl>
                                        <p:attrNameLst>
                                          <p:attrName>style.visibility</p:attrName>
                                        </p:attrNameLst>
                                      </p:cBhvr>
                                      <p:to>
                                        <p:strVal val="visible"/>
                                      </p:to>
                                    </p:set>
                                    <p:animEffect transition="in" filter="fade">
                                      <p:cBhvr>
                                        <p:cTn id="10" dur="2000"/>
                                        <p:tgtEl>
                                          <p:spTgt spid="60109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1094"/>
                                        </p:tgtEl>
                                        <p:attrNameLst>
                                          <p:attrName>style.visibility</p:attrName>
                                        </p:attrNameLst>
                                      </p:cBhvr>
                                      <p:to>
                                        <p:strVal val="visible"/>
                                      </p:to>
                                    </p:set>
                                    <p:animEffect transition="in" filter="fade">
                                      <p:cBhvr>
                                        <p:cTn id="13" dur="2000"/>
                                        <p:tgtEl>
                                          <p:spTgt spid="60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nimBg="1"/>
      <p:bldP spid="60109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8" name="Text Box 4"/>
          <p:cNvSpPr txBox="1">
            <a:spLocks noChangeArrowheads="1"/>
          </p:cNvSpPr>
          <p:nvPr/>
        </p:nvSpPr>
        <p:spPr bwMode="auto">
          <a:xfrm>
            <a:off x="2233613" y="2967038"/>
            <a:ext cx="4378325"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3200">
                <a:solidFill>
                  <a:srgbClr val="FFFF99"/>
                </a:solidFill>
              </a:rPr>
              <a:t>Love Me !</a:t>
            </a:r>
          </a:p>
          <a:p>
            <a:pPr algn="ctr">
              <a:buFontTx/>
              <a:buNone/>
            </a:pPr>
            <a:endParaRPr lang="en-US" sz="3200">
              <a:solidFill>
                <a:srgbClr val="FFFF99"/>
              </a:solidFill>
            </a:endParaRPr>
          </a:p>
          <a:p>
            <a:pPr algn="ctr">
              <a:buFontTx/>
              <a:buNone/>
            </a:pPr>
            <a:r>
              <a:rPr lang="en-US" sz="3200">
                <a:solidFill>
                  <a:srgbClr val="FFFF99"/>
                </a:solidFill>
              </a:rPr>
              <a:t>Keep My Commands !</a:t>
            </a:r>
          </a:p>
          <a:p>
            <a:pPr algn="ctr">
              <a:buFontTx/>
              <a:buNone/>
            </a:pPr>
            <a:endParaRPr lang="en-US" sz="3200">
              <a:solidFill>
                <a:srgbClr val="FFFF99"/>
              </a:solidFill>
            </a:endParaRPr>
          </a:p>
          <a:p>
            <a:pPr algn="ctr">
              <a:buFontTx/>
              <a:buNone/>
            </a:pPr>
            <a:r>
              <a:rPr lang="en-US" sz="3200">
                <a:solidFill>
                  <a:srgbClr val="FFFF99"/>
                </a:solidFill>
              </a:rPr>
              <a:t>Tell Your Story !</a:t>
            </a:r>
          </a:p>
        </p:txBody>
      </p:sp>
      <p:sp>
        <p:nvSpPr>
          <p:cNvPr id="564230" name="Text Box 6"/>
          <p:cNvSpPr txBox="1">
            <a:spLocks noChangeArrowheads="1"/>
          </p:cNvSpPr>
          <p:nvPr/>
        </p:nvSpPr>
        <p:spPr bwMode="auto">
          <a:xfrm>
            <a:off x="966788" y="938213"/>
            <a:ext cx="764540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3200">
                <a:solidFill>
                  <a:schemeClr val="bg1"/>
                </a:solidFill>
              </a:rPr>
              <a:t>Imagine leaving a legacy of God's love to your children, grandchildren </a:t>
            </a:r>
          </a:p>
          <a:p>
            <a:pPr algn="ctr">
              <a:buFontTx/>
              <a:buNone/>
            </a:pPr>
            <a:r>
              <a:rPr lang="en-US" sz="3200">
                <a:solidFill>
                  <a:schemeClr val="bg1"/>
                </a:solidFill>
              </a:rPr>
              <a:t>and theirs after them.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64230"/>
                                        </p:tgtEl>
                                        <p:attrNameLst>
                                          <p:attrName>style.visibility</p:attrName>
                                        </p:attrNameLst>
                                      </p:cBhvr>
                                      <p:to>
                                        <p:strVal val="visible"/>
                                      </p:to>
                                    </p:set>
                                    <p:anim calcmode="lin" valueType="num">
                                      <p:cBhvr>
                                        <p:cTn id="7" dur="1000" fill="hold"/>
                                        <p:tgtEl>
                                          <p:spTgt spid="564230"/>
                                        </p:tgtEl>
                                        <p:attrNameLst>
                                          <p:attrName>ppt_w</p:attrName>
                                        </p:attrNameLst>
                                      </p:cBhvr>
                                      <p:tavLst>
                                        <p:tav tm="0">
                                          <p:val>
                                            <p:strVal val="#ppt_w*0.70"/>
                                          </p:val>
                                        </p:tav>
                                        <p:tav tm="100000">
                                          <p:val>
                                            <p:strVal val="#ppt_w"/>
                                          </p:val>
                                        </p:tav>
                                      </p:tavLst>
                                    </p:anim>
                                    <p:anim calcmode="lin" valueType="num">
                                      <p:cBhvr>
                                        <p:cTn id="8" dur="1000" fill="hold"/>
                                        <p:tgtEl>
                                          <p:spTgt spid="564230"/>
                                        </p:tgtEl>
                                        <p:attrNameLst>
                                          <p:attrName>ppt_h</p:attrName>
                                        </p:attrNameLst>
                                      </p:cBhvr>
                                      <p:tavLst>
                                        <p:tav tm="0">
                                          <p:val>
                                            <p:strVal val="#ppt_h"/>
                                          </p:val>
                                        </p:tav>
                                        <p:tav tm="100000">
                                          <p:val>
                                            <p:strVal val="#ppt_h"/>
                                          </p:val>
                                        </p:tav>
                                      </p:tavLst>
                                    </p:anim>
                                    <p:animEffect transition="in" filter="fade">
                                      <p:cBhvr>
                                        <p:cTn id="9" dur="1000"/>
                                        <p:tgtEl>
                                          <p:spTgt spid="5642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64228"/>
                                        </p:tgtEl>
                                        <p:attrNameLst>
                                          <p:attrName>style.visibility</p:attrName>
                                        </p:attrNameLst>
                                      </p:cBhvr>
                                      <p:to>
                                        <p:strVal val="visible"/>
                                      </p:to>
                                    </p:set>
                                    <p:anim calcmode="lin" valueType="num">
                                      <p:cBhvr>
                                        <p:cTn id="14" dur="1000" fill="hold"/>
                                        <p:tgtEl>
                                          <p:spTgt spid="564228"/>
                                        </p:tgtEl>
                                        <p:attrNameLst>
                                          <p:attrName>ppt_w</p:attrName>
                                        </p:attrNameLst>
                                      </p:cBhvr>
                                      <p:tavLst>
                                        <p:tav tm="0">
                                          <p:val>
                                            <p:strVal val="#ppt_w*0.70"/>
                                          </p:val>
                                        </p:tav>
                                        <p:tav tm="100000">
                                          <p:val>
                                            <p:strVal val="#ppt_w"/>
                                          </p:val>
                                        </p:tav>
                                      </p:tavLst>
                                    </p:anim>
                                    <p:anim calcmode="lin" valueType="num">
                                      <p:cBhvr>
                                        <p:cTn id="15" dur="1000" fill="hold"/>
                                        <p:tgtEl>
                                          <p:spTgt spid="564228"/>
                                        </p:tgtEl>
                                        <p:attrNameLst>
                                          <p:attrName>ppt_h</p:attrName>
                                        </p:attrNameLst>
                                      </p:cBhvr>
                                      <p:tavLst>
                                        <p:tav tm="0">
                                          <p:val>
                                            <p:strVal val="#ppt_h"/>
                                          </p:val>
                                        </p:tav>
                                        <p:tav tm="100000">
                                          <p:val>
                                            <p:strVal val="#ppt_h"/>
                                          </p:val>
                                        </p:tav>
                                      </p:tavLst>
                                    </p:anim>
                                    <p:animEffect transition="in" filter="fade">
                                      <p:cBhvr>
                                        <p:cTn id="16" dur="1000"/>
                                        <p:tgtEl>
                                          <p:spTgt spid="564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28" grpId="0"/>
      <p:bldP spid="5642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endParaRPr lang="en-US"/>
          </a:p>
        </p:txBody>
      </p:sp>
      <p:sp>
        <p:nvSpPr>
          <p:cNvPr id="305155" name="Rectangle 3"/>
          <p:cNvSpPr>
            <a:spLocks noGrp="1" noChangeArrowheads="1"/>
          </p:cNvSpPr>
          <p:nvPr>
            <p:ph type="body" idx="1"/>
          </p:nvPr>
        </p:nvSpPr>
        <p:spPr/>
        <p:txBody>
          <a:bodyPr/>
          <a:lstStyle/>
          <a:p>
            <a:endParaRPr lang="en-US"/>
          </a:p>
        </p:txBody>
      </p:sp>
      <p:grpSp>
        <p:nvGrpSpPr>
          <p:cNvPr id="305156" name="Group 4"/>
          <p:cNvGrpSpPr>
            <a:grpSpLocks/>
          </p:cNvGrpSpPr>
          <p:nvPr/>
        </p:nvGrpSpPr>
        <p:grpSpPr bwMode="auto">
          <a:xfrm>
            <a:off x="0" y="0"/>
            <a:ext cx="9144000" cy="6907213"/>
            <a:chOff x="0" y="0"/>
            <a:chExt cx="5760" cy="4351"/>
          </a:xfrm>
        </p:grpSpPr>
        <p:sp>
          <p:nvSpPr>
            <p:cNvPr id="305157" name="Rectangle 5"/>
            <p:cNvSpPr>
              <a:spLocks noChangeArrowheads="1"/>
            </p:cNvSpPr>
            <p:nvPr/>
          </p:nvSpPr>
          <p:spPr bwMode="auto">
            <a:xfrm>
              <a:off x="1440" y="1056"/>
              <a:ext cx="3072" cy="22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5158" name="Picture 6" descr="parchment0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60" cy="4351"/>
            </a:xfrm>
            <a:prstGeom prst="rect">
              <a:avLst/>
            </a:prstGeom>
            <a:noFill/>
            <a:extLst>
              <a:ext uri="{909E8E84-426E-40DD-AFC4-6F175D3DCCD1}">
                <a14:hiddenFill xmlns:a14="http://schemas.microsoft.com/office/drawing/2010/main">
                  <a:solidFill>
                    <a:srgbClr val="FFFFFF"/>
                  </a:solidFill>
                </a14:hiddenFill>
              </a:ext>
            </a:extLst>
          </p:spPr>
        </p:pic>
      </p:grpSp>
      <p:sp>
        <p:nvSpPr>
          <p:cNvPr id="305167" name="Text Box 15"/>
          <p:cNvSpPr txBox="1">
            <a:spLocks noChangeArrowheads="1"/>
          </p:cNvSpPr>
          <p:nvPr/>
        </p:nvSpPr>
        <p:spPr bwMode="auto">
          <a:xfrm>
            <a:off x="901700" y="2560638"/>
            <a:ext cx="711835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2200">
                <a:latin typeface="Aniron" pitchFamily="2" charset="0"/>
              </a:rPr>
              <a:t>What kind of legacy </a:t>
            </a:r>
          </a:p>
          <a:p>
            <a:pPr algn="ctr">
              <a:buFontTx/>
              <a:buNone/>
            </a:pPr>
            <a:endParaRPr lang="en-US" sz="2200">
              <a:latin typeface="Aniron" pitchFamily="2" charset="0"/>
            </a:endParaRPr>
          </a:p>
          <a:p>
            <a:pPr algn="ctr">
              <a:buFontTx/>
              <a:buNone/>
            </a:pPr>
            <a:r>
              <a:rPr lang="en-US" sz="2200">
                <a:latin typeface="Aniron" pitchFamily="2" charset="0"/>
              </a:rPr>
              <a:t>are you Building?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5167"/>
                                        </p:tgtEl>
                                        <p:attrNameLst>
                                          <p:attrName>style.visibility</p:attrName>
                                        </p:attrNameLst>
                                      </p:cBhvr>
                                      <p:to>
                                        <p:strVal val="visible"/>
                                      </p:to>
                                    </p:set>
                                    <p:anim calcmode="lin" valueType="num">
                                      <p:cBhvr>
                                        <p:cTn id="7" dur="1000" fill="hold"/>
                                        <p:tgtEl>
                                          <p:spTgt spid="305167"/>
                                        </p:tgtEl>
                                        <p:attrNameLst>
                                          <p:attrName>ppt_w</p:attrName>
                                        </p:attrNameLst>
                                      </p:cBhvr>
                                      <p:tavLst>
                                        <p:tav tm="0">
                                          <p:val>
                                            <p:strVal val="#ppt_w*0.70"/>
                                          </p:val>
                                        </p:tav>
                                        <p:tav tm="100000">
                                          <p:val>
                                            <p:strVal val="#ppt_w"/>
                                          </p:val>
                                        </p:tav>
                                      </p:tavLst>
                                    </p:anim>
                                    <p:anim calcmode="lin" valueType="num">
                                      <p:cBhvr>
                                        <p:cTn id="8" dur="1000" fill="hold"/>
                                        <p:tgtEl>
                                          <p:spTgt spid="305167"/>
                                        </p:tgtEl>
                                        <p:attrNameLst>
                                          <p:attrName>ppt_h</p:attrName>
                                        </p:attrNameLst>
                                      </p:cBhvr>
                                      <p:tavLst>
                                        <p:tav tm="0">
                                          <p:val>
                                            <p:strVal val="#ppt_h"/>
                                          </p:val>
                                        </p:tav>
                                        <p:tav tm="100000">
                                          <p:val>
                                            <p:strVal val="#ppt_h"/>
                                          </p:val>
                                        </p:tav>
                                      </p:tavLst>
                                    </p:anim>
                                    <p:animEffect transition="in" filter="fade">
                                      <p:cBhvr>
                                        <p:cTn id="9" dur="1000"/>
                                        <p:tgtEl>
                                          <p:spTgt spid="305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r>
              <a:rPr lang="en-US"/>
              <a:t>Shema</a:t>
            </a:r>
          </a:p>
        </p:txBody>
      </p:sp>
      <p:pic>
        <p:nvPicPr>
          <p:cNvPr id="529411" name="Picture 3"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29413" name="Rectangle 5"/>
          <p:cNvSpPr>
            <a:spLocks noChangeArrowheads="1"/>
          </p:cNvSpPr>
          <p:nvPr/>
        </p:nvSpPr>
        <p:spPr bwMode="auto">
          <a:xfrm>
            <a:off x="3508375" y="3481388"/>
            <a:ext cx="4537075" cy="32226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9412" name="Text Box 4"/>
          <p:cNvSpPr txBox="1">
            <a:spLocks noChangeArrowheads="1"/>
          </p:cNvSpPr>
          <p:nvPr/>
        </p:nvSpPr>
        <p:spPr bwMode="auto">
          <a:xfrm>
            <a:off x="960438" y="1747838"/>
            <a:ext cx="7672387" cy="2465387"/>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50000"/>
              </a:spcAft>
              <a:buFontTx/>
              <a:buNone/>
            </a:pPr>
            <a:r>
              <a:rPr lang="en-US" i="1">
                <a:latin typeface="Arial" charset="0"/>
              </a:rPr>
              <a:t>Deut 5:9-10 (NIV)</a:t>
            </a:r>
            <a:endParaRPr lang="en-US">
              <a:latin typeface="Arial" charset="0"/>
            </a:endParaRPr>
          </a:p>
          <a:p>
            <a:pPr>
              <a:buFontTx/>
              <a:buNone/>
            </a:pPr>
            <a:r>
              <a:rPr lang="en-US">
                <a:latin typeface="Arial" charset="0"/>
              </a:rPr>
              <a:t>For I, the Lord your God, am a jealous God, punishing the children for the sin of the fathers to the third and fourth generation of those who hate me, but </a:t>
            </a:r>
            <a:r>
              <a:rPr lang="en-US">
                <a:solidFill>
                  <a:srgbClr val="0000FF"/>
                </a:solidFill>
                <a:latin typeface="Arial" charset="0"/>
              </a:rPr>
              <a:t>showing love to a thousand generations of those who love me and keep my commandments. </a:t>
            </a:r>
            <a:endParaRPr lang="en-US" sz="1800">
              <a:latin typeface="Arial" charset="0"/>
            </a:endParaRPr>
          </a:p>
        </p:txBody>
      </p:sp>
      <p:sp>
        <p:nvSpPr>
          <p:cNvPr id="529414" name="Oval 6"/>
          <p:cNvSpPr>
            <a:spLocks noChangeArrowheads="1"/>
          </p:cNvSpPr>
          <p:nvPr/>
        </p:nvSpPr>
        <p:spPr bwMode="auto">
          <a:xfrm>
            <a:off x="2462213" y="3817938"/>
            <a:ext cx="1352550" cy="406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9415" name="Oval 7"/>
          <p:cNvSpPr>
            <a:spLocks noChangeArrowheads="1"/>
          </p:cNvSpPr>
          <p:nvPr/>
        </p:nvSpPr>
        <p:spPr bwMode="auto">
          <a:xfrm>
            <a:off x="4286250" y="3789363"/>
            <a:ext cx="4022725" cy="43497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9412"/>
                                        </p:tgtEl>
                                        <p:attrNameLst>
                                          <p:attrName>style.visibility</p:attrName>
                                        </p:attrNameLst>
                                      </p:cBhvr>
                                      <p:to>
                                        <p:strVal val="visible"/>
                                      </p:to>
                                    </p:set>
                                    <p:animEffect transition="in" filter="fade">
                                      <p:cBhvr>
                                        <p:cTn id="7" dur="2000"/>
                                        <p:tgtEl>
                                          <p:spTgt spid="529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9413"/>
                                        </p:tgtEl>
                                        <p:attrNameLst>
                                          <p:attrName>style.visibility</p:attrName>
                                        </p:attrNameLst>
                                      </p:cBhvr>
                                      <p:to>
                                        <p:strVal val="visible"/>
                                      </p:to>
                                    </p:set>
                                    <p:animEffect transition="in" filter="fade">
                                      <p:cBhvr>
                                        <p:cTn id="12" dur="2000"/>
                                        <p:tgtEl>
                                          <p:spTgt spid="529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29415"/>
                                        </p:tgtEl>
                                        <p:attrNameLst>
                                          <p:attrName>style.visibility</p:attrName>
                                        </p:attrNameLst>
                                      </p:cBhvr>
                                      <p:to>
                                        <p:strVal val="visible"/>
                                      </p:to>
                                    </p:set>
                                    <p:anim calcmode="lin" valueType="num">
                                      <p:cBhvr>
                                        <p:cTn id="17" dur="1000" fill="hold"/>
                                        <p:tgtEl>
                                          <p:spTgt spid="529415"/>
                                        </p:tgtEl>
                                        <p:attrNameLst>
                                          <p:attrName>ppt_w</p:attrName>
                                        </p:attrNameLst>
                                      </p:cBhvr>
                                      <p:tavLst>
                                        <p:tav tm="0">
                                          <p:val>
                                            <p:strVal val="#ppt_w*0.70"/>
                                          </p:val>
                                        </p:tav>
                                        <p:tav tm="100000">
                                          <p:val>
                                            <p:strVal val="#ppt_w"/>
                                          </p:val>
                                        </p:tav>
                                      </p:tavLst>
                                    </p:anim>
                                    <p:anim calcmode="lin" valueType="num">
                                      <p:cBhvr>
                                        <p:cTn id="18" dur="1000" fill="hold"/>
                                        <p:tgtEl>
                                          <p:spTgt spid="529415"/>
                                        </p:tgtEl>
                                        <p:attrNameLst>
                                          <p:attrName>ppt_h</p:attrName>
                                        </p:attrNameLst>
                                      </p:cBhvr>
                                      <p:tavLst>
                                        <p:tav tm="0">
                                          <p:val>
                                            <p:strVal val="#ppt_h"/>
                                          </p:val>
                                        </p:tav>
                                        <p:tav tm="100000">
                                          <p:val>
                                            <p:strVal val="#ppt_h"/>
                                          </p:val>
                                        </p:tav>
                                      </p:tavLst>
                                    </p:anim>
                                    <p:animEffect transition="in" filter="fade">
                                      <p:cBhvr>
                                        <p:cTn id="19" dur="1000"/>
                                        <p:tgtEl>
                                          <p:spTgt spid="52941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29414"/>
                                        </p:tgtEl>
                                        <p:attrNameLst>
                                          <p:attrName>style.visibility</p:attrName>
                                        </p:attrNameLst>
                                      </p:cBhvr>
                                      <p:to>
                                        <p:strVal val="visible"/>
                                      </p:to>
                                    </p:set>
                                    <p:anim calcmode="lin" valueType="num">
                                      <p:cBhvr>
                                        <p:cTn id="22" dur="1000" fill="hold"/>
                                        <p:tgtEl>
                                          <p:spTgt spid="529414"/>
                                        </p:tgtEl>
                                        <p:attrNameLst>
                                          <p:attrName>ppt_w</p:attrName>
                                        </p:attrNameLst>
                                      </p:cBhvr>
                                      <p:tavLst>
                                        <p:tav tm="0">
                                          <p:val>
                                            <p:strVal val="#ppt_w*0.70"/>
                                          </p:val>
                                        </p:tav>
                                        <p:tav tm="100000">
                                          <p:val>
                                            <p:strVal val="#ppt_w"/>
                                          </p:val>
                                        </p:tav>
                                      </p:tavLst>
                                    </p:anim>
                                    <p:anim calcmode="lin" valueType="num">
                                      <p:cBhvr>
                                        <p:cTn id="23" dur="1000" fill="hold"/>
                                        <p:tgtEl>
                                          <p:spTgt spid="529414"/>
                                        </p:tgtEl>
                                        <p:attrNameLst>
                                          <p:attrName>ppt_h</p:attrName>
                                        </p:attrNameLst>
                                      </p:cBhvr>
                                      <p:tavLst>
                                        <p:tav tm="0">
                                          <p:val>
                                            <p:strVal val="#ppt_h"/>
                                          </p:val>
                                        </p:tav>
                                        <p:tav tm="100000">
                                          <p:val>
                                            <p:strVal val="#ppt_h"/>
                                          </p:val>
                                        </p:tav>
                                      </p:tavLst>
                                    </p:anim>
                                    <p:animEffect transition="in" filter="fade">
                                      <p:cBhvr>
                                        <p:cTn id="24" dur="1000"/>
                                        <p:tgtEl>
                                          <p:spTgt spid="529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3" grpId="0" animBg="1"/>
      <p:bldP spid="529412" grpId="0"/>
      <p:bldP spid="529414" grpId="0" animBg="1"/>
      <p:bldP spid="5294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p:txBody>
          <a:bodyPr/>
          <a:lstStyle/>
          <a:p>
            <a:r>
              <a:rPr lang="en-US"/>
              <a:t>Shema</a:t>
            </a:r>
          </a:p>
        </p:txBody>
      </p:sp>
      <p:pic>
        <p:nvPicPr>
          <p:cNvPr id="531459" name="Picture 3"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1463" name="Rectangle 7"/>
          <p:cNvSpPr>
            <a:spLocks noChangeArrowheads="1"/>
          </p:cNvSpPr>
          <p:nvPr/>
        </p:nvSpPr>
        <p:spPr bwMode="auto">
          <a:xfrm>
            <a:off x="1152525" y="2744788"/>
            <a:ext cx="4632325" cy="32226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1460" name="Text Box 4"/>
          <p:cNvSpPr txBox="1">
            <a:spLocks noChangeArrowheads="1"/>
          </p:cNvSpPr>
          <p:nvPr/>
        </p:nvSpPr>
        <p:spPr bwMode="auto">
          <a:xfrm>
            <a:off x="1135063" y="1397000"/>
            <a:ext cx="6938962" cy="3470275"/>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50000"/>
              </a:spcAft>
              <a:buFontTx/>
              <a:buNone/>
            </a:pPr>
            <a:r>
              <a:rPr lang="en-US" i="1">
                <a:latin typeface="Arial" charset="0"/>
              </a:rPr>
              <a:t>Deut 7:9 (NIV)</a:t>
            </a:r>
            <a:endParaRPr lang="en-US">
              <a:latin typeface="Arial" charset="0"/>
            </a:endParaRPr>
          </a:p>
          <a:p>
            <a:pPr>
              <a:buFontTx/>
              <a:buNone/>
            </a:pPr>
            <a:r>
              <a:rPr lang="en-US">
                <a:latin typeface="Arial" charset="0"/>
              </a:rPr>
              <a:t>Know therefore that the Lord your God is God; he is the faithful God, </a:t>
            </a:r>
            <a:r>
              <a:rPr lang="en-US">
                <a:solidFill>
                  <a:srgbClr val="0000FF"/>
                </a:solidFill>
                <a:latin typeface="Arial" charset="0"/>
              </a:rPr>
              <a:t>keeping his covenant of love to a thousand generations of those who love him and keep his commands. </a:t>
            </a:r>
          </a:p>
          <a:p>
            <a:pPr>
              <a:buFontTx/>
              <a:buNone/>
            </a:pPr>
            <a:endParaRPr lang="en-US">
              <a:solidFill>
                <a:srgbClr val="0000FF"/>
              </a:solidFill>
              <a:latin typeface="Arial" charset="0"/>
            </a:endParaRPr>
          </a:p>
          <a:p>
            <a:endParaRPr lang="en-US">
              <a:solidFill>
                <a:srgbClr val="0000FF"/>
              </a:solidFill>
              <a:latin typeface="Arial" charset="0"/>
            </a:endParaRPr>
          </a:p>
          <a:p>
            <a:endParaRPr lang="en-US">
              <a:latin typeface="Arial" charset="0"/>
            </a:endParaRPr>
          </a:p>
          <a:p>
            <a:pPr>
              <a:spcAft>
                <a:spcPct val="50000"/>
              </a:spcAft>
              <a:buFontTx/>
              <a:buNone/>
            </a:pPr>
            <a:endParaRPr lang="en-US" sz="1800">
              <a:latin typeface="Arial" charset="0"/>
            </a:endParaRPr>
          </a:p>
        </p:txBody>
      </p:sp>
      <p:sp>
        <p:nvSpPr>
          <p:cNvPr id="531461" name="Oval 5"/>
          <p:cNvSpPr>
            <a:spLocks noChangeArrowheads="1"/>
          </p:cNvSpPr>
          <p:nvPr/>
        </p:nvSpPr>
        <p:spPr bwMode="auto">
          <a:xfrm>
            <a:off x="1030288" y="3046413"/>
            <a:ext cx="1530350" cy="4540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1462" name="Oval 6"/>
          <p:cNvSpPr>
            <a:spLocks noChangeArrowheads="1"/>
          </p:cNvSpPr>
          <p:nvPr/>
        </p:nvSpPr>
        <p:spPr bwMode="auto">
          <a:xfrm>
            <a:off x="3003550" y="3062288"/>
            <a:ext cx="3216275" cy="4445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1460"/>
                                        </p:tgtEl>
                                        <p:attrNameLst>
                                          <p:attrName>style.visibility</p:attrName>
                                        </p:attrNameLst>
                                      </p:cBhvr>
                                      <p:to>
                                        <p:strVal val="visible"/>
                                      </p:to>
                                    </p:set>
                                    <p:animEffect transition="in" filter="fade">
                                      <p:cBhvr>
                                        <p:cTn id="7" dur="2000"/>
                                        <p:tgtEl>
                                          <p:spTgt spid="5314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1463"/>
                                        </p:tgtEl>
                                        <p:attrNameLst>
                                          <p:attrName>style.visibility</p:attrName>
                                        </p:attrNameLst>
                                      </p:cBhvr>
                                      <p:to>
                                        <p:strVal val="visible"/>
                                      </p:to>
                                    </p:set>
                                    <p:animEffect transition="in" filter="fade">
                                      <p:cBhvr>
                                        <p:cTn id="10" dur="2000"/>
                                        <p:tgtEl>
                                          <p:spTgt spid="531463"/>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531462"/>
                                        </p:tgtEl>
                                        <p:attrNameLst>
                                          <p:attrName>style.visibility</p:attrName>
                                        </p:attrNameLst>
                                      </p:cBhvr>
                                      <p:to>
                                        <p:strVal val="visible"/>
                                      </p:to>
                                    </p:set>
                                    <p:anim calcmode="lin" valueType="num">
                                      <p:cBhvr>
                                        <p:cTn id="13" dur="1000" fill="hold"/>
                                        <p:tgtEl>
                                          <p:spTgt spid="531462"/>
                                        </p:tgtEl>
                                        <p:attrNameLst>
                                          <p:attrName>ppt_w</p:attrName>
                                        </p:attrNameLst>
                                      </p:cBhvr>
                                      <p:tavLst>
                                        <p:tav tm="0">
                                          <p:val>
                                            <p:strVal val="#ppt_w*0.70"/>
                                          </p:val>
                                        </p:tav>
                                        <p:tav tm="100000">
                                          <p:val>
                                            <p:strVal val="#ppt_w"/>
                                          </p:val>
                                        </p:tav>
                                      </p:tavLst>
                                    </p:anim>
                                    <p:anim calcmode="lin" valueType="num">
                                      <p:cBhvr>
                                        <p:cTn id="14" dur="1000" fill="hold"/>
                                        <p:tgtEl>
                                          <p:spTgt spid="531462"/>
                                        </p:tgtEl>
                                        <p:attrNameLst>
                                          <p:attrName>ppt_h</p:attrName>
                                        </p:attrNameLst>
                                      </p:cBhvr>
                                      <p:tavLst>
                                        <p:tav tm="0">
                                          <p:val>
                                            <p:strVal val="#ppt_h"/>
                                          </p:val>
                                        </p:tav>
                                        <p:tav tm="100000">
                                          <p:val>
                                            <p:strVal val="#ppt_h"/>
                                          </p:val>
                                        </p:tav>
                                      </p:tavLst>
                                    </p:anim>
                                    <p:animEffect transition="in" filter="fade">
                                      <p:cBhvr>
                                        <p:cTn id="15" dur="1000"/>
                                        <p:tgtEl>
                                          <p:spTgt spid="531462"/>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531461"/>
                                        </p:tgtEl>
                                        <p:attrNameLst>
                                          <p:attrName>style.visibility</p:attrName>
                                        </p:attrNameLst>
                                      </p:cBhvr>
                                      <p:to>
                                        <p:strVal val="visible"/>
                                      </p:to>
                                    </p:set>
                                    <p:anim calcmode="lin" valueType="num">
                                      <p:cBhvr>
                                        <p:cTn id="18" dur="1000" fill="hold"/>
                                        <p:tgtEl>
                                          <p:spTgt spid="531461"/>
                                        </p:tgtEl>
                                        <p:attrNameLst>
                                          <p:attrName>ppt_w</p:attrName>
                                        </p:attrNameLst>
                                      </p:cBhvr>
                                      <p:tavLst>
                                        <p:tav tm="0">
                                          <p:val>
                                            <p:strVal val="#ppt_w*0.70"/>
                                          </p:val>
                                        </p:tav>
                                        <p:tav tm="100000">
                                          <p:val>
                                            <p:strVal val="#ppt_w"/>
                                          </p:val>
                                        </p:tav>
                                      </p:tavLst>
                                    </p:anim>
                                    <p:anim calcmode="lin" valueType="num">
                                      <p:cBhvr>
                                        <p:cTn id="19" dur="1000" fill="hold"/>
                                        <p:tgtEl>
                                          <p:spTgt spid="531461"/>
                                        </p:tgtEl>
                                        <p:attrNameLst>
                                          <p:attrName>ppt_h</p:attrName>
                                        </p:attrNameLst>
                                      </p:cBhvr>
                                      <p:tavLst>
                                        <p:tav tm="0">
                                          <p:val>
                                            <p:strVal val="#ppt_h"/>
                                          </p:val>
                                        </p:tav>
                                        <p:tav tm="100000">
                                          <p:val>
                                            <p:strVal val="#ppt_h"/>
                                          </p:val>
                                        </p:tav>
                                      </p:tavLst>
                                    </p:anim>
                                    <p:animEffect transition="in" filter="fade">
                                      <p:cBhvr>
                                        <p:cTn id="20" dur="1000"/>
                                        <p:tgtEl>
                                          <p:spTgt spid="53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63" grpId="0" animBg="1"/>
      <p:bldP spid="531460" grpId="0"/>
      <p:bldP spid="531461" grpId="0" animBg="1"/>
      <p:bldP spid="5314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hidden="1"/>
          <p:cNvSpPr>
            <a:spLocks noGrp="1" noChangeArrowheads="1"/>
          </p:cNvSpPr>
          <p:nvPr>
            <p:ph type="title"/>
          </p:nvPr>
        </p:nvSpPr>
        <p:spPr/>
        <p:txBody>
          <a:bodyPr/>
          <a:lstStyle/>
          <a:p>
            <a:endParaRPr lang="en-US"/>
          </a:p>
        </p:txBody>
      </p:sp>
      <p:sp>
        <p:nvSpPr>
          <p:cNvPr id="321539" name="Rectangle 3" descr="Herod's Kingdom"/>
          <p:cNvSpPr>
            <a:spLocks noGrp="1" noChangeAspect="1" noChangeArrowheads="1"/>
          </p:cNvSpPr>
          <p:nvPr isPhoto="1"/>
        </p:nvSpPr>
        <p:spPr bwMode="auto">
          <a:xfrm>
            <a:off x="1855788" y="0"/>
            <a:ext cx="5432425" cy="6858000"/>
          </a:xfrm>
          <a:prstGeom prst="rect">
            <a:avLst/>
          </a:prstGeom>
          <a:blipFill dpi="0" rotWithShape="1">
            <a:blip r:embed="rId3"/>
            <a:srcRect/>
            <a:stretch>
              <a:fillRect b="-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endParaRPr lang="en-US" sz="1800" b="0">
              <a:latin typeface="Arial" charset="0"/>
            </a:endParaRPr>
          </a:p>
        </p:txBody>
      </p:sp>
      <p:sp>
        <p:nvSpPr>
          <p:cNvPr id="321571" name="Freeform 35"/>
          <p:cNvSpPr>
            <a:spLocks/>
          </p:cNvSpPr>
          <p:nvPr/>
        </p:nvSpPr>
        <p:spPr bwMode="auto">
          <a:xfrm>
            <a:off x="2097088" y="63500"/>
            <a:ext cx="5172075" cy="5643563"/>
          </a:xfrm>
          <a:custGeom>
            <a:avLst/>
            <a:gdLst>
              <a:gd name="T0" fmla="*/ 435 w 3258"/>
              <a:gd name="T1" fmla="*/ 2404 h 3555"/>
              <a:gd name="T2" fmla="*/ 707 w 3258"/>
              <a:gd name="T3" fmla="*/ 1584 h 3555"/>
              <a:gd name="T4" fmla="*/ 907 w 3258"/>
              <a:gd name="T5" fmla="*/ 1452 h 3555"/>
              <a:gd name="T6" fmla="*/ 987 w 3258"/>
              <a:gd name="T7" fmla="*/ 1164 h 3555"/>
              <a:gd name="T8" fmla="*/ 1111 w 3258"/>
              <a:gd name="T9" fmla="*/ 920 h 3555"/>
              <a:gd name="T10" fmla="*/ 1335 w 3258"/>
              <a:gd name="T11" fmla="*/ 744 h 3555"/>
              <a:gd name="T12" fmla="*/ 1519 w 3258"/>
              <a:gd name="T13" fmla="*/ 688 h 3555"/>
              <a:gd name="T14" fmla="*/ 1575 w 3258"/>
              <a:gd name="T15" fmla="*/ 328 h 3555"/>
              <a:gd name="T16" fmla="*/ 1727 w 3258"/>
              <a:gd name="T17" fmla="*/ 44 h 3555"/>
              <a:gd name="T18" fmla="*/ 2055 w 3258"/>
              <a:gd name="T19" fmla="*/ 64 h 3555"/>
              <a:gd name="T20" fmla="*/ 1983 w 3258"/>
              <a:gd name="T21" fmla="*/ 288 h 3555"/>
              <a:gd name="T22" fmla="*/ 2031 w 3258"/>
              <a:gd name="T23" fmla="*/ 648 h 3555"/>
              <a:gd name="T24" fmla="*/ 2199 w 3258"/>
              <a:gd name="T25" fmla="*/ 700 h 3555"/>
              <a:gd name="T26" fmla="*/ 2639 w 3258"/>
              <a:gd name="T27" fmla="*/ 608 h 3555"/>
              <a:gd name="T28" fmla="*/ 3067 w 3258"/>
              <a:gd name="T29" fmla="*/ 980 h 3555"/>
              <a:gd name="T30" fmla="*/ 3223 w 3258"/>
              <a:gd name="T31" fmla="*/ 1504 h 3555"/>
              <a:gd name="T32" fmla="*/ 3075 w 3258"/>
              <a:gd name="T33" fmla="*/ 1824 h 3555"/>
              <a:gd name="T34" fmla="*/ 2599 w 3258"/>
              <a:gd name="T35" fmla="*/ 1784 h 3555"/>
              <a:gd name="T36" fmla="*/ 2271 w 3258"/>
              <a:gd name="T37" fmla="*/ 1692 h 3555"/>
              <a:gd name="T38" fmla="*/ 2127 w 3258"/>
              <a:gd name="T39" fmla="*/ 1472 h 3555"/>
              <a:gd name="T40" fmla="*/ 1723 w 3258"/>
              <a:gd name="T41" fmla="*/ 1292 h 3555"/>
              <a:gd name="T42" fmla="*/ 1867 w 3258"/>
              <a:gd name="T43" fmla="*/ 1184 h 3555"/>
              <a:gd name="T44" fmla="*/ 1731 w 3258"/>
              <a:gd name="T45" fmla="*/ 1144 h 3555"/>
              <a:gd name="T46" fmla="*/ 1579 w 3258"/>
              <a:gd name="T47" fmla="*/ 1188 h 3555"/>
              <a:gd name="T48" fmla="*/ 1555 w 3258"/>
              <a:gd name="T49" fmla="*/ 1328 h 3555"/>
              <a:gd name="T50" fmla="*/ 1511 w 3258"/>
              <a:gd name="T51" fmla="*/ 1460 h 3555"/>
              <a:gd name="T52" fmla="*/ 1451 w 3258"/>
              <a:gd name="T53" fmla="*/ 1564 h 3555"/>
              <a:gd name="T54" fmla="*/ 1231 w 3258"/>
              <a:gd name="T55" fmla="*/ 1536 h 3555"/>
              <a:gd name="T56" fmla="*/ 1255 w 3258"/>
              <a:gd name="T57" fmla="*/ 1656 h 3555"/>
              <a:gd name="T58" fmla="*/ 1327 w 3258"/>
              <a:gd name="T59" fmla="*/ 1780 h 3555"/>
              <a:gd name="T60" fmla="*/ 1427 w 3258"/>
              <a:gd name="T61" fmla="*/ 1956 h 3555"/>
              <a:gd name="T62" fmla="*/ 1487 w 3258"/>
              <a:gd name="T63" fmla="*/ 1820 h 3555"/>
              <a:gd name="T64" fmla="*/ 1611 w 3258"/>
              <a:gd name="T65" fmla="*/ 1832 h 3555"/>
              <a:gd name="T66" fmla="*/ 1663 w 3258"/>
              <a:gd name="T67" fmla="*/ 2024 h 3555"/>
              <a:gd name="T68" fmla="*/ 1811 w 3258"/>
              <a:gd name="T69" fmla="*/ 2268 h 3555"/>
              <a:gd name="T70" fmla="*/ 1843 w 3258"/>
              <a:gd name="T71" fmla="*/ 2608 h 3555"/>
              <a:gd name="T72" fmla="*/ 1739 w 3258"/>
              <a:gd name="T73" fmla="*/ 2808 h 3555"/>
              <a:gd name="T74" fmla="*/ 1859 w 3258"/>
              <a:gd name="T75" fmla="*/ 2968 h 3555"/>
              <a:gd name="T76" fmla="*/ 1751 w 3258"/>
              <a:gd name="T77" fmla="*/ 3084 h 3555"/>
              <a:gd name="T78" fmla="*/ 1511 w 3258"/>
              <a:gd name="T79" fmla="*/ 3176 h 3555"/>
              <a:gd name="T80" fmla="*/ 1131 w 3258"/>
              <a:gd name="T81" fmla="*/ 3444 h 3555"/>
              <a:gd name="T82" fmla="*/ 775 w 3258"/>
              <a:gd name="T83" fmla="*/ 3532 h 3555"/>
              <a:gd name="T84" fmla="*/ 475 w 3258"/>
              <a:gd name="T85" fmla="*/ 3516 h 3555"/>
              <a:gd name="T86" fmla="*/ 251 w 3258"/>
              <a:gd name="T87" fmla="*/ 3528 h 3555"/>
              <a:gd name="T88" fmla="*/ 139 w 3258"/>
              <a:gd name="T89" fmla="*/ 323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58" h="3555">
                <a:moveTo>
                  <a:pt x="43" y="3140"/>
                </a:moveTo>
                <a:cubicBezTo>
                  <a:pt x="86" y="3060"/>
                  <a:pt x="250" y="2815"/>
                  <a:pt x="315" y="2692"/>
                </a:cubicBezTo>
                <a:cubicBezTo>
                  <a:pt x="380" y="2569"/>
                  <a:pt x="390" y="2514"/>
                  <a:pt x="435" y="2404"/>
                </a:cubicBezTo>
                <a:cubicBezTo>
                  <a:pt x="480" y="2294"/>
                  <a:pt x="549" y="2141"/>
                  <a:pt x="583" y="2032"/>
                </a:cubicBezTo>
                <a:cubicBezTo>
                  <a:pt x="617" y="1923"/>
                  <a:pt x="618" y="1827"/>
                  <a:pt x="639" y="1752"/>
                </a:cubicBezTo>
                <a:cubicBezTo>
                  <a:pt x="660" y="1677"/>
                  <a:pt x="686" y="1614"/>
                  <a:pt x="707" y="1584"/>
                </a:cubicBezTo>
                <a:cubicBezTo>
                  <a:pt x="728" y="1554"/>
                  <a:pt x="738" y="1579"/>
                  <a:pt x="763" y="1572"/>
                </a:cubicBezTo>
                <a:cubicBezTo>
                  <a:pt x="788" y="1565"/>
                  <a:pt x="831" y="1560"/>
                  <a:pt x="855" y="1540"/>
                </a:cubicBezTo>
                <a:cubicBezTo>
                  <a:pt x="879" y="1520"/>
                  <a:pt x="898" y="1483"/>
                  <a:pt x="907" y="1452"/>
                </a:cubicBezTo>
                <a:cubicBezTo>
                  <a:pt x="916" y="1421"/>
                  <a:pt x="904" y="1385"/>
                  <a:pt x="911" y="1356"/>
                </a:cubicBezTo>
                <a:cubicBezTo>
                  <a:pt x="918" y="1327"/>
                  <a:pt x="938" y="1308"/>
                  <a:pt x="951" y="1276"/>
                </a:cubicBezTo>
                <a:cubicBezTo>
                  <a:pt x="964" y="1244"/>
                  <a:pt x="977" y="1195"/>
                  <a:pt x="987" y="1164"/>
                </a:cubicBezTo>
                <a:cubicBezTo>
                  <a:pt x="997" y="1133"/>
                  <a:pt x="997" y="1117"/>
                  <a:pt x="1011" y="1092"/>
                </a:cubicBezTo>
                <a:cubicBezTo>
                  <a:pt x="1025" y="1067"/>
                  <a:pt x="1054" y="1041"/>
                  <a:pt x="1071" y="1012"/>
                </a:cubicBezTo>
                <a:cubicBezTo>
                  <a:pt x="1088" y="983"/>
                  <a:pt x="1094" y="947"/>
                  <a:pt x="1111" y="920"/>
                </a:cubicBezTo>
                <a:cubicBezTo>
                  <a:pt x="1128" y="893"/>
                  <a:pt x="1158" y="871"/>
                  <a:pt x="1175" y="852"/>
                </a:cubicBezTo>
                <a:cubicBezTo>
                  <a:pt x="1192" y="833"/>
                  <a:pt x="1188" y="822"/>
                  <a:pt x="1215" y="804"/>
                </a:cubicBezTo>
                <a:cubicBezTo>
                  <a:pt x="1242" y="786"/>
                  <a:pt x="1301" y="751"/>
                  <a:pt x="1335" y="744"/>
                </a:cubicBezTo>
                <a:cubicBezTo>
                  <a:pt x="1369" y="737"/>
                  <a:pt x="1398" y="761"/>
                  <a:pt x="1419" y="760"/>
                </a:cubicBezTo>
                <a:cubicBezTo>
                  <a:pt x="1440" y="759"/>
                  <a:pt x="1442" y="752"/>
                  <a:pt x="1459" y="740"/>
                </a:cubicBezTo>
                <a:cubicBezTo>
                  <a:pt x="1476" y="728"/>
                  <a:pt x="1501" y="710"/>
                  <a:pt x="1519" y="688"/>
                </a:cubicBezTo>
                <a:cubicBezTo>
                  <a:pt x="1537" y="666"/>
                  <a:pt x="1558" y="651"/>
                  <a:pt x="1567" y="604"/>
                </a:cubicBezTo>
                <a:cubicBezTo>
                  <a:pt x="1576" y="557"/>
                  <a:pt x="1574" y="454"/>
                  <a:pt x="1575" y="408"/>
                </a:cubicBezTo>
                <a:cubicBezTo>
                  <a:pt x="1576" y="362"/>
                  <a:pt x="1568" y="363"/>
                  <a:pt x="1575" y="328"/>
                </a:cubicBezTo>
                <a:cubicBezTo>
                  <a:pt x="1582" y="293"/>
                  <a:pt x="1604" y="233"/>
                  <a:pt x="1619" y="196"/>
                </a:cubicBezTo>
                <a:cubicBezTo>
                  <a:pt x="1634" y="159"/>
                  <a:pt x="1645" y="133"/>
                  <a:pt x="1663" y="108"/>
                </a:cubicBezTo>
                <a:cubicBezTo>
                  <a:pt x="1681" y="83"/>
                  <a:pt x="1697" y="61"/>
                  <a:pt x="1727" y="44"/>
                </a:cubicBezTo>
                <a:cubicBezTo>
                  <a:pt x="1757" y="27"/>
                  <a:pt x="1806" y="8"/>
                  <a:pt x="1843" y="4"/>
                </a:cubicBezTo>
                <a:cubicBezTo>
                  <a:pt x="1880" y="0"/>
                  <a:pt x="1912" y="10"/>
                  <a:pt x="1947" y="20"/>
                </a:cubicBezTo>
                <a:cubicBezTo>
                  <a:pt x="1982" y="30"/>
                  <a:pt x="2031" y="39"/>
                  <a:pt x="2055" y="64"/>
                </a:cubicBezTo>
                <a:cubicBezTo>
                  <a:pt x="2079" y="89"/>
                  <a:pt x="2096" y="144"/>
                  <a:pt x="2091" y="172"/>
                </a:cubicBezTo>
                <a:cubicBezTo>
                  <a:pt x="2086" y="200"/>
                  <a:pt x="2041" y="213"/>
                  <a:pt x="2023" y="232"/>
                </a:cubicBezTo>
                <a:cubicBezTo>
                  <a:pt x="2005" y="251"/>
                  <a:pt x="1993" y="262"/>
                  <a:pt x="1983" y="288"/>
                </a:cubicBezTo>
                <a:cubicBezTo>
                  <a:pt x="1973" y="314"/>
                  <a:pt x="1960" y="354"/>
                  <a:pt x="1963" y="388"/>
                </a:cubicBezTo>
                <a:cubicBezTo>
                  <a:pt x="1966" y="422"/>
                  <a:pt x="1992" y="449"/>
                  <a:pt x="2003" y="492"/>
                </a:cubicBezTo>
                <a:cubicBezTo>
                  <a:pt x="2014" y="535"/>
                  <a:pt x="2020" y="612"/>
                  <a:pt x="2031" y="648"/>
                </a:cubicBezTo>
                <a:cubicBezTo>
                  <a:pt x="2042" y="684"/>
                  <a:pt x="2052" y="696"/>
                  <a:pt x="2071" y="708"/>
                </a:cubicBezTo>
                <a:cubicBezTo>
                  <a:pt x="2090" y="720"/>
                  <a:pt x="2126" y="721"/>
                  <a:pt x="2147" y="720"/>
                </a:cubicBezTo>
                <a:cubicBezTo>
                  <a:pt x="2168" y="719"/>
                  <a:pt x="2167" y="707"/>
                  <a:pt x="2199" y="700"/>
                </a:cubicBezTo>
                <a:cubicBezTo>
                  <a:pt x="2231" y="693"/>
                  <a:pt x="2294" y="696"/>
                  <a:pt x="2339" y="680"/>
                </a:cubicBezTo>
                <a:cubicBezTo>
                  <a:pt x="2384" y="664"/>
                  <a:pt x="2417" y="616"/>
                  <a:pt x="2467" y="604"/>
                </a:cubicBezTo>
                <a:cubicBezTo>
                  <a:pt x="2517" y="592"/>
                  <a:pt x="2576" y="594"/>
                  <a:pt x="2639" y="608"/>
                </a:cubicBezTo>
                <a:cubicBezTo>
                  <a:pt x="2702" y="622"/>
                  <a:pt x="2792" y="659"/>
                  <a:pt x="2843" y="688"/>
                </a:cubicBezTo>
                <a:cubicBezTo>
                  <a:pt x="2894" y="717"/>
                  <a:pt x="2906" y="731"/>
                  <a:pt x="2943" y="780"/>
                </a:cubicBezTo>
                <a:cubicBezTo>
                  <a:pt x="2980" y="829"/>
                  <a:pt x="3026" y="918"/>
                  <a:pt x="3067" y="980"/>
                </a:cubicBezTo>
                <a:cubicBezTo>
                  <a:pt x="3108" y="1042"/>
                  <a:pt x="3162" y="1091"/>
                  <a:pt x="3187" y="1152"/>
                </a:cubicBezTo>
                <a:cubicBezTo>
                  <a:pt x="3212" y="1213"/>
                  <a:pt x="3213" y="1285"/>
                  <a:pt x="3219" y="1344"/>
                </a:cubicBezTo>
                <a:cubicBezTo>
                  <a:pt x="3225" y="1403"/>
                  <a:pt x="3220" y="1458"/>
                  <a:pt x="3223" y="1504"/>
                </a:cubicBezTo>
                <a:cubicBezTo>
                  <a:pt x="3226" y="1550"/>
                  <a:pt x="3238" y="1581"/>
                  <a:pt x="3239" y="1620"/>
                </a:cubicBezTo>
                <a:cubicBezTo>
                  <a:pt x="3240" y="1659"/>
                  <a:pt x="3258" y="1706"/>
                  <a:pt x="3231" y="1740"/>
                </a:cubicBezTo>
                <a:cubicBezTo>
                  <a:pt x="3204" y="1774"/>
                  <a:pt x="3134" y="1799"/>
                  <a:pt x="3075" y="1824"/>
                </a:cubicBezTo>
                <a:cubicBezTo>
                  <a:pt x="3016" y="1849"/>
                  <a:pt x="2940" y="1875"/>
                  <a:pt x="2879" y="1888"/>
                </a:cubicBezTo>
                <a:cubicBezTo>
                  <a:pt x="2818" y="1901"/>
                  <a:pt x="2758" y="1921"/>
                  <a:pt x="2711" y="1904"/>
                </a:cubicBezTo>
                <a:cubicBezTo>
                  <a:pt x="2664" y="1887"/>
                  <a:pt x="2635" y="1809"/>
                  <a:pt x="2599" y="1784"/>
                </a:cubicBezTo>
                <a:cubicBezTo>
                  <a:pt x="2563" y="1759"/>
                  <a:pt x="2536" y="1756"/>
                  <a:pt x="2495" y="1752"/>
                </a:cubicBezTo>
                <a:cubicBezTo>
                  <a:pt x="2454" y="1748"/>
                  <a:pt x="2392" y="1770"/>
                  <a:pt x="2355" y="1760"/>
                </a:cubicBezTo>
                <a:cubicBezTo>
                  <a:pt x="2318" y="1750"/>
                  <a:pt x="2292" y="1717"/>
                  <a:pt x="2271" y="1692"/>
                </a:cubicBezTo>
                <a:cubicBezTo>
                  <a:pt x="2250" y="1667"/>
                  <a:pt x="2242" y="1635"/>
                  <a:pt x="2231" y="1612"/>
                </a:cubicBezTo>
                <a:cubicBezTo>
                  <a:pt x="2220" y="1589"/>
                  <a:pt x="2220" y="1575"/>
                  <a:pt x="2203" y="1552"/>
                </a:cubicBezTo>
                <a:cubicBezTo>
                  <a:pt x="2186" y="1529"/>
                  <a:pt x="2158" y="1496"/>
                  <a:pt x="2127" y="1472"/>
                </a:cubicBezTo>
                <a:cubicBezTo>
                  <a:pt x="2096" y="1448"/>
                  <a:pt x="2068" y="1431"/>
                  <a:pt x="2019" y="1408"/>
                </a:cubicBezTo>
                <a:cubicBezTo>
                  <a:pt x="1970" y="1385"/>
                  <a:pt x="1880" y="1351"/>
                  <a:pt x="1831" y="1332"/>
                </a:cubicBezTo>
                <a:cubicBezTo>
                  <a:pt x="1782" y="1313"/>
                  <a:pt x="1738" y="1303"/>
                  <a:pt x="1723" y="1292"/>
                </a:cubicBezTo>
                <a:cubicBezTo>
                  <a:pt x="1708" y="1281"/>
                  <a:pt x="1728" y="1278"/>
                  <a:pt x="1739" y="1268"/>
                </a:cubicBezTo>
                <a:cubicBezTo>
                  <a:pt x="1750" y="1258"/>
                  <a:pt x="1766" y="1246"/>
                  <a:pt x="1787" y="1232"/>
                </a:cubicBezTo>
                <a:cubicBezTo>
                  <a:pt x="1808" y="1218"/>
                  <a:pt x="1858" y="1199"/>
                  <a:pt x="1867" y="1184"/>
                </a:cubicBezTo>
                <a:cubicBezTo>
                  <a:pt x="1876" y="1169"/>
                  <a:pt x="1853" y="1151"/>
                  <a:pt x="1839" y="1140"/>
                </a:cubicBezTo>
                <a:cubicBezTo>
                  <a:pt x="1825" y="1129"/>
                  <a:pt x="1801" y="1119"/>
                  <a:pt x="1783" y="1120"/>
                </a:cubicBezTo>
                <a:cubicBezTo>
                  <a:pt x="1765" y="1121"/>
                  <a:pt x="1745" y="1137"/>
                  <a:pt x="1731" y="1144"/>
                </a:cubicBezTo>
                <a:cubicBezTo>
                  <a:pt x="1717" y="1151"/>
                  <a:pt x="1718" y="1160"/>
                  <a:pt x="1699" y="1164"/>
                </a:cubicBezTo>
                <a:cubicBezTo>
                  <a:pt x="1680" y="1168"/>
                  <a:pt x="1635" y="1164"/>
                  <a:pt x="1615" y="1168"/>
                </a:cubicBezTo>
                <a:cubicBezTo>
                  <a:pt x="1595" y="1172"/>
                  <a:pt x="1584" y="1177"/>
                  <a:pt x="1579" y="1188"/>
                </a:cubicBezTo>
                <a:cubicBezTo>
                  <a:pt x="1574" y="1199"/>
                  <a:pt x="1582" y="1216"/>
                  <a:pt x="1583" y="1232"/>
                </a:cubicBezTo>
                <a:cubicBezTo>
                  <a:pt x="1584" y="1248"/>
                  <a:pt x="1592" y="1268"/>
                  <a:pt x="1587" y="1284"/>
                </a:cubicBezTo>
                <a:cubicBezTo>
                  <a:pt x="1582" y="1300"/>
                  <a:pt x="1564" y="1316"/>
                  <a:pt x="1555" y="1328"/>
                </a:cubicBezTo>
                <a:cubicBezTo>
                  <a:pt x="1546" y="1340"/>
                  <a:pt x="1543" y="1349"/>
                  <a:pt x="1535" y="1356"/>
                </a:cubicBezTo>
                <a:cubicBezTo>
                  <a:pt x="1527" y="1363"/>
                  <a:pt x="1511" y="1351"/>
                  <a:pt x="1507" y="1368"/>
                </a:cubicBezTo>
                <a:cubicBezTo>
                  <a:pt x="1503" y="1385"/>
                  <a:pt x="1512" y="1437"/>
                  <a:pt x="1511" y="1460"/>
                </a:cubicBezTo>
                <a:cubicBezTo>
                  <a:pt x="1510" y="1483"/>
                  <a:pt x="1512" y="1491"/>
                  <a:pt x="1503" y="1504"/>
                </a:cubicBezTo>
                <a:cubicBezTo>
                  <a:pt x="1494" y="1517"/>
                  <a:pt x="1468" y="1526"/>
                  <a:pt x="1459" y="1536"/>
                </a:cubicBezTo>
                <a:cubicBezTo>
                  <a:pt x="1450" y="1546"/>
                  <a:pt x="1464" y="1562"/>
                  <a:pt x="1451" y="1564"/>
                </a:cubicBezTo>
                <a:cubicBezTo>
                  <a:pt x="1438" y="1566"/>
                  <a:pt x="1405" y="1553"/>
                  <a:pt x="1383" y="1548"/>
                </a:cubicBezTo>
                <a:cubicBezTo>
                  <a:pt x="1361" y="1543"/>
                  <a:pt x="1344" y="1534"/>
                  <a:pt x="1319" y="1532"/>
                </a:cubicBezTo>
                <a:cubicBezTo>
                  <a:pt x="1294" y="1530"/>
                  <a:pt x="1248" y="1531"/>
                  <a:pt x="1231" y="1536"/>
                </a:cubicBezTo>
                <a:cubicBezTo>
                  <a:pt x="1214" y="1541"/>
                  <a:pt x="1216" y="1551"/>
                  <a:pt x="1215" y="1564"/>
                </a:cubicBezTo>
                <a:cubicBezTo>
                  <a:pt x="1214" y="1577"/>
                  <a:pt x="1220" y="1601"/>
                  <a:pt x="1227" y="1616"/>
                </a:cubicBezTo>
                <a:cubicBezTo>
                  <a:pt x="1234" y="1631"/>
                  <a:pt x="1248" y="1644"/>
                  <a:pt x="1255" y="1656"/>
                </a:cubicBezTo>
                <a:cubicBezTo>
                  <a:pt x="1262" y="1668"/>
                  <a:pt x="1264" y="1677"/>
                  <a:pt x="1271" y="1688"/>
                </a:cubicBezTo>
                <a:cubicBezTo>
                  <a:pt x="1278" y="1699"/>
                  <a:pt x="1286" y="1709"/>
                  <a:pt x="1295" y="1724"/>
                </a:cubicBezTo>
                <a:cubicBezTo>
                  <a:pt x="1304" y="1739"/>
                  <a:pt x="1316" y="1761"/>
                  <a:pt x="1327" y="1780"/>
                </a:cubicBezTo>
                <a:cubicBezTo>
                  <a:pt x="1338" y="1799"/>
                  <a:pt x="1348" y="1817"/>
                  <a:pt x="1359" y="1836"/>
                </a:cubicBezTo>
                <a:cubicBezTo>
                  <a:pt x="1370" y="1855"/>
                  <a:pt x="1380" y="1872"/>
                  <a:pt x="1391" y="1892"/>
                </a:cubicBezTo>
                <a:cubicBezTo>
                  <a:pt x="1402" y="1912"/>
                  <a:pt x="1416" y="1951"/>
                  <a:pt x="1427" y="1956"/>
                </a:cubicBezTo>
                <a:cubicBezTo>
                  <a:pt x="1438" y="1961"/>
                  <a:pt x="1449" y="1939"/>
                  <a:pt x="1459" y="1924"/>
                </a:cubicBezTo>
                <a:cubicBezTo>
                  <a:pt x="1469" y="1909"/>
                  <a:pt x="1482" y="1881"/>
                  <a:pt x="1487" y="1864"/>
                </a:cubicBezTo>
                <a:cubicBezTo>
                  <a:pt x="1492" y="1847"/>
                  <a:pt x="1480" y="1829"/>
                  <a:pt x="1487" y="1820"/>
                </a:cubicBezTo>
                <a:cubicBezTo>
                  <a:pt x="1494" y="1811"/>
                  <a:pt x="1516" y="1813"/>
                  <a:pt x="1531" y="1812"/>
                </a:cubicBezTo>
                <a:cubicBezTo>
                  <a:pt x="1546" y="1811"/>
                  <a:pt x="1562" y="1809"/>
                  <a:pt x="1575" y="1812"/>
                </a:cubicBezTo>
                <a:cubicBezTo>
                  <a:pt x="1588" y="1815"/>
                  <a:pt x="1602" y="1824"/>
                  <a:pt x="1611" y="1832"/>
                </a:cubicBezTo>
                <a:cubicBezTo>
                  <a:pt x="1620" y="1840"/>
                  <a:pt x="1626" y="1841"/>
                  <a:pt x="1631" y="1860"/>
                </a:cubicBezTo>
                <a:cubicBezTo>
                  <a:pt x="1636" y="1879"/>
                  <a:pt x="1638" y="1921"/>
                  <a:pt x="1643" y="1948"/>
                </a:cubicBezTo>
                <a:cubicBezTo>
                  <a:pt x="1648" y="1975"/>
                  <a:pt x="1650" y="2005"/>
                  <a:pt x="1663" y="2024"/>
                </a:cubicBezTo>
                <a:cubicBezTo>
                  <a:pt x="1676" y="2043"/>
                  <a:pt x="1700" y="2040"/>
                  <a:pt x="1719" y="2060"/>
                </a:cubicBezTo>
                <a:cubicBezTo>
                  <a:pt x="1738" y="2080"/>
                  <a:pt x="1764" y="2109"/>
                  <a:pt x="1779" y="2144"/>
                </a:cubicBezTo>
                <a:cubicBezTo>
                  <a:pt x="1794" y="2179"/>
                  <a:pt x="1800" y="2225"/>
                  <a:pt x="1811" y="2268"/>
                </a:cubicBezTo>
                <a:cubicBezTo>
                  <a:pt x="1822" y="2311"/>
                  <a:pt x="1836" y="2356"/>
                  <a:pt x="1843" y="2400"/>
                </a:cubicBezTo>
                <a:cubicBezTo>
                  <a:pt x="1850" y="2444"/>
                  <a:pt x="1851" y="2497"/>
                  <a:pt x="1851" y="2532"/>
                </a:cubicBezTo>
                <a:cubicBezTo>
                  <a:pt x="1851" y="2567"/>
                  <a:pt x="1856" y="2581"/>
                  <a:pt x="1843" y="2608"/>
                </a:cubicBezTo>
                <a:cubicBezTo>
                  <a:pt x="1830" y="2635"/>
                  <a:pt x="1792" y="2673"/>
                  <a:pt x="1775" y="2696"/>
                </a:cubicBezTo>
                <a:cubicBezTo>
                  <a:pt x="1758" y="2719"/>
                  <a:pt x="1749" y="2725"/>
                  <a:pt x="1743" y="2744"/>
                </a:cubicBezTo>
                <a:cubicBezTo>
                  <a:pt x="1737" y="2763"/>
                  <a:pt x="1728" y="2786"/>
                  <a:pt x="1739" y="2808"/>
                </a:cubicBezTo>
                <a:cubicBezTo>
                  <a:pt x="1750" y="2830"/>
                  <a:pt x="1793" y="2860"/>
                  <a:pt x="1811" y="2876"/>
                </a:cubicBezTo>
                <a:cubicBezTo>
                  <a:pt x="1829" y="2892"/>
                  <a:pt x="1839" y="2889"/>
                  <a:pt x="1847" y="2904"/>
                </a:cubicBezTo>
                <a:cubicBezTo>
                  <a:pt x="1855" y="2919"/>
                  <a:pt x="1860" y="2945"/>
                  <a:pt x="1859" y="2968"/>
                </a:cubicBezTo>
                <a:cubicBezTo>
                  <a:pt x="1858" y="2991"/>
                  <a:pt x="1848" y="3026"/>
                  <a:pt x="1843" y="3044"/>
                </a:cubicBezTo>
                <a:cubicBezTo>
                  <a:pt x="1838" y="3062"/>
                  <a:pt x="1842" y="3069"/>
                  <a:pt x="1827" y="3076"/>
                </a:cubicBezTo>
                <a:cubicBezTo>
                  <a:pt x="1812" y="3083"/>
                  <a:pt x="1784" y="3074"/>
                  <a:pt x="1751" y="3084"/>
                </a:cubicBezTo>
                <a:cubicBezTo>
                  <a:pt x="1718" y="3094"/>
                  <a:pt x="1659" y="3123"/>
                  <a:pt x="1631" y="3136"/>
                </a:cubicBezTo>
                <a:cubicBezTo>
                  <a:pt x="1603" y="3149"/>
                  <a:pt x="1603" y="3153"/>
                  <a:pt x="1583" y="3160"/>
                </a:cubicBezTo>
                <a:cubicBezTo>
                  <a:pt x="1563" y="3167"/>
                  <a:pt x="1529" y="3169"/>
                  <a:pt x="1511" y="3176"/>
                </a:cubicBezTo>
                <a:cubicBezTo>
                  <a:pt x="1493" y="3183"/>
                  <a:pt x="1511" y="3157"/>
                  <a:pt x="1471" y="3200"/>
                </a:cubicBezTo>
                <a:cubicBezTo>
                  <a:pt x="1431" y="3243"/>
                  <a:pt x="1328" y="3391"/>
                  <a:pt x="1271" y="3432"/>
                </a:cubicBezTo>
                <a:cubicBezTo>
                  <a:pt x="1214" y="3473"/>
                  <a:pt x="1174" y="3437"/>
                  <a:pt x="1131" y="3444"/>
                </a:cubicBezTo>
                <a:cubicBezTo>
                  <a:pt x="1088" y="3451"/>
                  <a:pt x="1048" y="3467"/>
                  <a:pt x="1011" y="3476"/>
                </a:cubicBezTo>
                <a:cubicBezTo>
                  <a:pt x="974" y="3485"/>
                  <a:pt x="946" y="3491"/>
                  <a:pt x="907" y="3500"/>
                </a:cubicBezTo>
                <a:cubicBezTo>
                  <a:pt x="868" y="3509"/>
                  <a:pt x="809" y="3530"/>
                  <a:pt x="775" y="3532"/>
                </a:cubicBezTo>
                <a:cubicBezTo>
                  <a:pt x="741" y="3534"/>
                  <a:pt x="729" y="3518"/>
                  <a:pt x="703" y="3512"/>
                </a:cubicBezTo>
                <a:cubicBezTo>
                  <a:pt x="677" y="3506"/>
                  <a:pt x="657" y="3495"/>
                  <a:pt x="619" y="3496"/>
                </a:cubicBezTo>
                <a:cubicBezTo>
                  <a:pt x="581" y="3497"/>
                  <a:pt x="515" y="3507"/>
                  <a:pt x="475" y="3516"/>
                </a:cubicBezTo>
                <a:cubicBezTo>
                  <a:pt x="435" y="3525"/>
                  <a:pt x="409" y="3542"/>
                  <a:pt x="379" y="3548"/>
                </a:cubicBezTo>
                <a:cubicBezTo>
                  <a:pt x="349" y="3554"/>
                  <a:pt x="316" y="3555"/>
                  <a:pt x="295" y="3552"/>
                </a:cubicBezTo>
                <a:cubicBezTo>
                  <a:pt x="274" y="3549"/>
                  <a:pt x="266" y="3539"/>
                  <a:pt x="251" y="3528"/>
                </a:cubicBezTo>
                <a:cubicBezTo>
                  <a:pt x="236" y="3517"/>
                  <a:pt x="218" y="3519"/>
                  <a:pt x="203" y="3488"/>
                </a:cubicBezTo>
                <a:cubicBezTo>
                  <a:pt x="188" y="3457"/>
                  <a:pt x="174" y="3386"/>
                  <a:pt x="163" y="3344"/>
                </a:cubicBezTo>
                <a:cubicBezTo>
                  <a:pt x="152" y="3302"/>
                  <a:pt x="156" y="3264"/>
                  <a:pt x="139" y="3236"/>
                </a:cubicBezTo>
                <a:cubicBezTo>
                  <a:pt x="122" y="3208"/>
                  <a:pt x="76" y="3191"/>
                  <a:pt x="59" y="3176"/>
                </a:cubicBezTo>
                <a:cubicBezTo>
                  <a:pt x="42" y="3161"/>
                  <a:pt x="0" y="3220"/>
                  <a:pt x="43" y="3140"/>
                </a:cubicBezTo>
                <a:close/>
              </a:path>
            </a:pathLst>
          </a:custGeom>
          <a:solidFill>
            <a:schemeClr val="accent1">
              <a:alpha val="28000"/>
            </a:schemeClr>
          </a:solidFill>
          <a:ln w="25400" cap="flat" cmpd="sng">
            <a:solidFill>
              <a:schemeClr val="tx1"/>
            </a:solidFill>
            <a:prstDash val="solid"/>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endParaRPr lang="en-US"/>
          </a:p>
        </p:txBody>
      </p:sp>
      <p:sp>
        <p:nvSpPr>
          <p:cNvPr id="321541" name="Oval 5"/>
          <p:cNvSpPr>
            <a:spLocks noChangeArrowheads="1"/>
          </p:cNvSpPr>
          <p:nvPr/>
        </p:nvSpPr>
        <p:spPr bwMode="auto">
          <a:xfrm>
            <a:off x="3651250" y="1844675"/>
            <a:ext cx="977900" cy="347663"/>
          </a:xfrm>
          <a:prstGeom prst="ellipse">
            <a:avLst/>
          </a:prstGeom>
          <a:solidFill>
            <a:srgbClr val="FFCC99">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42" name="Text Box 6"/>
          <p:cNvSpPr txBox="1">
            <a:spLocks noChangeArrowheads="1"/>
          </p:cNvSpPr>
          <p:nvPr/>
        </p:nvSpPr>
        <p:spPr bwMode="auto">
          <a:xfrm>
            <a:off x="3652838" y="1847850"/>
            <a:ext cx="9667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1600" b="0">
                <a:latin typeface="Lithos Pro Regular" pitchFamily="82" charset="0"/>
              </a:rPr>
              <a:t>Galilee</a:t>
            </a:r>
          </a:p>
        </p:txBody>
      </p:sp>
      <p:sp>
        <p:nvSpPr>
          <p:cNvPr id="321543" name="Oval 7"/>
          <p:cNvSpPr>
            <a:spLocks noChangeArrowheads="1"/>
          </p:cNvSpPr>
          <p:nvPr/>
        </p:nvSpPr>
        <p:spPr bwMode="auto">
          <a:xfrm>
            <a:off x="3057525" y="3910013"/>
            <a:ext cx="977900" cy="347662"/>
          </a:xfrm>
          <a:prstGeom prst="ellipse">
            <a:avLst/>
          </a:prstGeom>
          <a:solidFill>
            <a:srgbClr val="FFCC99">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44" name="Text Box 8"/>
          <p:cNvSpPr txBox="1">
            <a:spLocks noChangeArrowheads="1"/>
          </p:cNvSpPr>
          <p:nvPr/>
        </p:nvSpPr>
        <p:spPr bwMode="auto">
          <a:xfrm>
            <a:off x="3162300" y="3917950"/>
            <a:ext cx="815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1600" b="0">
                <a:latin typeface="Lithos Pro Regular" pitchFamily="82" charset="0"/>
              </a:rPr>
              <a:t>Judea</a:t>
            </a:r>
          </a:p>
        </p:txBody>
      </p:sp>
      <p:sp>
        <p:nvSpPr>
          <p:cNvPr id="321555" name="Text Box 19"/>
          <p:cNvSpPr txBox="1">
            <a:spLocks noChangeArrowheads="1"/>
          </p:cNvSpPr>
          <p:nvPr/>
        </p:nvSpPr>
        <p:spPr bwMode="auto">
          <a:xfrm>
            <a:off x="1912938" y="44450"/>
            <a:ext cx="1177925" cy="1682750"/>
          </a:xfrm>
          <a:prstGeom prst="rect">
            <a:avLst/>
          </a:prstGeom>
          <a:solidFill>
            <a:srgbClr val="F8F1C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Tx/>
              <a:buNone/>
            </a:pPr>
            <a:r>
              <a:rPr lang="en-US" sz="1400">
                <a:latin typeface="Trajan Pro" pitchFamily="18" charset="0"/>
              </a:rPr>
              <a:t>Herod </a:t>
            </a:r>
            <a:br>
              <a:rPr lang="en-US" sz="1400">
                <a:latin typeface="Trajan Pro" pitchFamily="18" charset="0"/>
              </a:rPr>
            </a:br>
            <a:r>
              <a:rPr lang="en-US" sz="1400">
                <a:latin typeface="Trajan Pro" pitchFamily="18" charset="0"/>
              </a:rPr>
              <a:t>the </a:t>
            </a:r>
            <a:br>
              <a:rPr lang="en-US" sz="1400">
                <a:latin typeface="Trajan Pro" pitchFamily="18" charset="0"/>
              </a:rPr>
            </a:br>
            <a:r>
              <a:rPr lang="en-US" sz="1400">
                <a:latin typeface="Trajan Pro" pitchFamily="18" charset="0"/>
              </a:rPr>
              <a:t>Great</a:t>
            </a:r>
          </a:p>
          <a:p>
            <a:pPr algn="ctr">
              <a:buFontTx/>
              <a:buNone/>
            </a:pPr>
            <a:r>
              <a:rPr lang="en-US" sz="2000"/>
              <a:t>=</a:t>
            </a:r>
          </a:p>
          <a:p>
            <a:pPr algn="ctr">
              <a:buFontTx/>
              <a:buNone/>
            </a:pPr>
            <a:r>
              <a:rPr lang="en-US" sz="1400">
                <a:latin typeface="Trajan Pro" pitchFamily="18" charset="0"/>
              </a:rPr>
              <a:t>King </a:t>
            </a:r>
            <a:br>
              <a:rPr lang="en-US" sz="1400">
                <a:latin typeface="Trajan Pro" pitchFamily="18" charset="0"/>
              </a:rPr>
            </a:br>
            <a:r>
              <a:rPr lang="en-US" sz="1400">
                <a:latin typeface="Trajan Pro" pitchFamily="18" charset="0"/>
              </a:rPr>
              <a:t>of</a:t>
            </a:r>
          </a:p>
          <a:p>
            <a:pPr algn="ctr">
              <a:buFontTx/>
              <a:buNone/>
            </a:pPr>
            <a:r>
              <a:rPr lang="en-US" sz="1400">
                <a:latin typeface="Trajan Pro" pitchFamily="18" charset="0"/>
              </a:rPr>
              <a:t>Palestine</a:t>
            </a:r>
          </a:p>
        </p:txBody>
      </p:sp>
      <p:sp>
        <p:nvSpPr>
          <p:cNvPr id="321572" name="Oval 36"/>
          <p:cNvSpPr>
            <a:spLocks noChangeArrowheads="1"/>
          </p:cNvSpPr>
          <p:nvPr/>
        </p:nvSpPr>
        <p:spPr bwMode="auto">
          <a:xfrm rot="2564370">
            <a:off x="4940300" y="2825750"/>
            <a:ext cx="1028700" cy="34290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ctr">
            <a:spAutoFit/>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1572"/>
                                        </p:tgtEl>
                                        <p:attrNameLst>
                                          <p:attrName>style.visibility</p:attrName>
                                        </p:attrNameLst>
                                      </p:cBhvr>
                                      <p:to>
                                        <p:strVal val="visible"/>
                                      </p:to>
                                    </p:set>
                                    <p:anim calcmode="lin" valueType="num">
                                      <p:cBhvr>
                                        <p:cTn id="7" dur="1000" fill="hold"/>
                                        <p:tgtEl>
                                          <p:spTgt spid="321572"/>
                                        </p:tgtEl>
                                        <p:attrNameLst>
                                          <p:attrName>ppt_w</p:attrName>
                                        </p:attrNameLst>
                                      </p:cBhvr>
                                      <p:tavLst>
                                        <p:tav tm="0">
                                          <p:val>
                                            <p:strVal val="#ppt_w*0.70"/>
                                          </p:val>
                                        </p:tav>
                                        <p:tav tm="100000">
                                          <p:val>
                                            <p:strVal val="#ppt_w"/>
                                          </p:val>
                                        </p:tav>
                                      </p:tavLst>
                                    </p:anim>
                                    <p:anim calcmode="lin" valueType="num">
                                      <p:cBhvr>
                                        <p:cTn id="8" dur="1000" fill="hold"/>
                                        <p:tgtEl>
                                          <p:spTgt spid="321572"/>
                                        </p:tgtEl>
                                        <p:attrNameLst>
                                          <p:attrName>ppt_h</p:attrName>
                                        </p:attrNameLst>
                                      </p:cBhvr>
                                      <p:tavLst>
                                        <p:tav tm="0">
                                          <p:val>
                                            <p:strVal val="#ppt_h"/>
                                          </p:val>
                                        </p:tav>
                                        <p:tav tm="100000">
                                          <p:val>
                                            <p:strVal val="#ppt_h"/>
                                          </p:val>
                                        </p:tav>
                                      </p:tavLst>
                                    </p:anim>
                                    <p:animEffect transition="in" filter="fade">
                                      <p:cBhvr>
                                        <p:cTn id="9" dur="1000"/>
                                        <p:tgtEl>
                                          <p:spTgt spid="321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7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0370" name="Rectangle 2" hidden="1"/>
          <p:cNvSpPr>
            <a:spLocks noGrp="1" noChangeArrowheads="1"/>
          </p:cNvSpPr>
          <p:nvPr>
            <p:ph type="title"/>
          </p:nvPr>
        </p:nvSpPr>
        <p:spPr/>
        <p:txBody>
          <a:bodyPr/>
          <a:lstStyle/>
          <a:p>
            <a:endParaRPr lang="en-US"/>
          </a:p>
        </p:txBody>
      </p:sp>
      <p:sp>
        <p:nvSpPr>
          <p:cNvPr id="570371" name="Rectangle 3" descr="TopographyofIsraelNewTestament"/>
          <p:cNvSpPr>
            <a:spLocks noGrp="1" noChangeAspect="1" noChangeArrowheads="1"/>
          </p:cNvSpPr>
          <p:nvPr isPhoto="1"/>
        </p:nvSpPr>
        <p:spPr bwMode="auto">
          <a:xfrm>
            <a:off x="0" y="15875"/>
            <a:ext cx="9144000" cy="6824663"/>
          </a:xfrm>
          <a:prstGeom prst="rect">
            <a:avLst/>
          </a:prstGeom>
          <a:blipFill dpi="0" rotWithShape="1">
            <a:blip r:embed="rId3"/>
            <a:srcRect/>
            <a:stretch>
              <a:fillRect b="-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0373" name="Oval 5"/>
          <p:cNvSpPr>
            <a:spLocks noChangeArrowheads="1"/>
          </p:cNvSpPr>
          <p:nvPr/>
        </p:nvSpPr>
        <p:spPr bwMode="auto">
          <a:xfrm>
            <a:off x="5632450" y="2882900"/>
            <a:ext cx="1190625" cy="34290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ctr">
            <a:spAutoFit/>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0371"/>
                                        </p:tgtEl>
                                        <p:attrNameLst>
                                          <p:attrName>style.visibility</p:attrName>
                                        </p:attrNameLst>
                                      </p:cBhvr>
                                      <p:to>
                                        <p:strVal val="visible"/>
                                      </p:to>
                                    </p:set>
                                    <p:animEffect transition="in" filter="fade">
                                      <p:cBhvr>
                                        <p:cTn id="7" dur="2000"/>
                                        <p:tgtEl>
                                          <p:spTgt spid="570371"/>
                                        </p:tgtEl>
                                      </p:cBhvr>
                                    </p:animEffect>
                                  </p:childTnLst>
                                </p:cTn>
                              </p:par>
                            </p:childTnLst>
                          </p:cTn>
                        </p:par>
                        <p:par>
                          <p:cTn id="8" fill="hold" nodeType="afterGroup">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570373"/>
                                        </p:tgtEl>
                                        <p:attrNameLst>
                                          <p:attrName>style.visibility</p:attrName>
                                        </p:attrNameLst>
                                      </p:cBhvr>
                                      <p:to>
                                        <p:strVal val="visible"/>
                                      </p:to>
                                    </p:set>
                                    <p:anim calcmode="lin" valueType="num">
                                      <p:cBhvr>
                                        <p:cTn id="11" dur="1000" fill="hold"/>
                                        <p:tgtEl>
                                          <p:spTgt spid="570373"/>
                                        </p:tgtEl>
                                        <p:attrNameLst>
                                          <p:attrName>ppt_w</p:attrName>
                                        </p:attrNameLst>
                                      </p:cBhvr>
                                      <p:tavLst>
                                        <p:tav tm="0">
                                          <p:val>
                                            <p:strVal val="#ppt_w*0.70"/>
                                          </p:val>
                                        </p:tav>
                                        <p:tav tm="100000">
                                          <p:val>
                                            <p:strVal val="#ppt_w"/>
                                          </p:val>
                                        </p:tav>
                                      </p:tavLst>
                                    </p:anim>
                                    <p:anim calcmode="lin" valueType="num">
                                      <p:cBhvr>
                                        <p:cTn id="12" dur="1000" fill="hold"/>
                                        <p:tgtEl>
                                          <p:spTgt spid="570373"/>
                                        </p:tgtEl>
                                        <p:attrNameLst>
                                          <p:attrName>ppt_h</p:attrName>
                                        </p:attrNameLst>
                                      </p:cBhvr>
                                      <p:tavLst>
                                        <p:tav tm="0">
                                          <p:val>
                                            <p:strVal val="#ppt_h"/>
                                          </p:val>
                                        </p:tav>
                                        <p:tav tm="100000">
                                          <p:val>
                                            <p:strVal val="#ppt_h"/>
                                          </p:val>
                                        </p:tav>
                                      </p:tavLst>
                                    </p:anim>
                                    <p:animEffect transition="in" filter="fade">
                                      <p:cBhvr>
                                        <p:cTn id="13" dur="1000"/>
                                        <p:tgtEl>
                                          <p:spTgt spid="570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1" grpId="0" animBg="1"/>
      <p:bldP spid="570373"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STOMP_Relish Gargler"/>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457200" marR="0" indent="0" algn="l" defTabSz="914400" rtl="0" eaLnBrk="0" fontAlgn="base" latinLnBrk="0" hangingPunct="0">
          <a:lnSpc>
            <a:spcPct val="100000"/>
          </a:lnSpc>
          <a:spcBef>
            <a:spcPct val="0"/>
          </a:spcBef>
          <a:spcAft>
            <a:spcPct val="0"/>
          </a:spcAft>
          <a:buClrTx/>
          <a:buSzTx/>
          <a:buFontTx/>
          <a:buChar char="•"/>
          <a:tabLst/>
          <a:defRPr kumimoji="0" lang="en-US" sz="2400" b="1" i="0" u="none"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457200" marR="0" indent="0" algn="l" defTabSz="914400" rtl="0" eaLnBrk="0" fontAlgn="base" latinLnBrk="0" hangingPunct="0">
          <a:lnSpc>
            <a:spcPct val="100000"/>
          </a:lnSpc>
          <a:spcBef>
            <a:spcPct val="0"/>
          </a:spcBef>
          <a:spcAft>
            <a:spcPct val="0"/>
          </a:spcAft>
          <a:buClrTx/>
          <a:buSzTx/>
          <a:buFontTx/>
          <a:buChar char="•"/>
          <a:tabLst/>
          <a:defRPr kumimoji="0" lang="en-US" sz="2400" b="1" i="0" u="none" strike="noStrike" cap="none" normalizeH="0" baseline="0" smtClean="0">
            <a:ln>
              <a:noFill/>
            </a:ln>
            <a:solidFill>
              <a:schemeClr val="tx1"/>
            </a:solidFill>
            <a:effectLst/>
            <a:latin typeface="Papyru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5024</TotalTime>
  <Words>3359</Words>
  <Application>Microsoft Office PowerPoint</Application>
  <PresentationFormat>On-screen Show (4:3)</PresentationFormat>
  <Paragraphs>279</Paragraphs>
  <Slides>43</Slides>
  <Notes>40</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STOMP_Relish Gargler</vt:lpstr>
      <vt:lpstr>Papyrus</vt:lpstr>
      <vt:lpstr>Aniron</vt:lpstr>
      <vt:lpstr>Trajan Pro</vt:lpstr>
      <vt:lpstr>Caeldera</vt:lpstr>
      <vt:lpstr>Lithos Pro Regular</vt:lpstr>
      <vt:lpstr>Jerusalem</vt:lpstr>
      <vt:lpstr>Moses-Light Ex</vt:lpstr>
      <vt:lpstr>Tekton Pro</vt:lpstr>
      <vt:lpstr>Default Design</vt:lpstr>
      <vt:lpstr>PowerPoint Presentation</vt:lpstr>
      <vt:lpstr>PowerPoint Presentation</vt:lpstr>
      <vt:lpstr>PowerPoint Presentation</vt:lpstr>
      <vt:lpstr>PowerPoint Presentation</vt:lpstr>
      <vt:lpstr>PowerPoint Presentation</vt:lpstr>
      <vt:lpstr>Shema</vt:lpstr>
      <vt:lpstr>Shema</vt:lpstr>
      <vt:lpstr>PowerPoint Presentation</vt:lpstr>
      <vt:lpstr>PowerPoint Presentation</vt:lpstr>
      <vt:lpstr>Shema</vt:lpstr>
      <vt:lpstr>PowerPoint Presentation</vt:lpstr>
      <vt:lpstr>"Man is the ultimate source of truth"</vt:lpstr>
      <vt:lpstr>Beth Shan Population ~100,000+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Shema</vt:lpstr>
      <vt:lpstr>PowerPoint Presentation</vt:lpstr>
      <vt:lpstr>PowerPoint Presentation</vt:lpstr>
      <vt:lpstr>Shema</vt:lpstr>
      <vt:lpstr>Shema</vt:lpstr>
      <vt:lpstr>PowerPoint Presentation</vt:lpstr>
      <vt:lpstr>Shema</vt:lpstr>
      <vt:lpstr>PowerPoint Presentation</vt:lpstr>
      <vt:lpstr>Shema</vt:lpstr>
      <vt:lpstr>PowerPoint Presentation</vt:lpstr>
      <vt:lpstr>PowerPoint Presentation</vt:lpstr>
      <vt:lpstr>PowerPoint Presentation</vt:lpstr>
      <vt:lpstr>Shema</vt:lpstr>
      <vt:lpstr>Shema</vt:lpstr>
      <vt:lpstr>PowerPoint Presentation</vt:lpstr>
      <vt:lpstr>PowerPoint Presentation</vt:lpstr>
      <vt:lpstr>PowerPoint Presentation</vt:lpstr>
      <vt:lpstr>PowerPoint Presentation</vt:lpstr>
      <vt:lpstr>Shema</vt:lpstr>
      <vt:lpstr>PowerPoint Presentation</vt:lpstr>
    </vt:vector>
  </TitlesOfParts>
  <Company>Laidig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Wyn Laidig</dc:creator>
  <cp:lastModifiedBy>Wyn Laidig</cp:lastModifiedBy>
  <cp:revision>122</cp:revision>
  <dcterms:created xsi:type="dcterms:W3CDTF">2005-11-19T11:32:17Z</dcterms:created>
  <dcterms:modified xsi:type="dcterms:W3CDTF">2016-06-03T22:12:26Z</dcterms:modified>
</cp:coreProperties>
</file>