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 id="262" r:id="rId7"/>
    <p:sldId id="263" r:id="rId8"/>
    <p:sldId id="261" r:id="rId9"/>
    <p:sldId id="264" r:id="rId10"/>
    <p:sldId id="266" r:id="rId11"/>
    <p:sldId id="265" r:id="rId12"/>
    <p:sldId id="272" r:id="rId13"/>
    <p:sldId id="270" r:id="rId14"/>
    <p:sldId id="273" r:id="rId15"/>
    <p:sldId id="283" r:id="rId16"/>
    <p:sldId id="284" r:id="rId17"/>
    <p:sldId id="285" r:id="rId18"/>
    <p:sldId id="275" r:id="rId19"/>
    <p:sldId id="274" r:id="rId20"/>
    <p:sldId id="276" r:id="rId21"/>
    <p:sldId id="286" r:id="rId22"/>
    <p:sldId id="297" r:id="rId23"/>
    <p:sldId id="288" r:id="rId24"/>
    <p:sldId id="287" r:id="rId25"/>
    <p:sldId id="278" r:id="rId26"/>
    <p:sldId id="277" r:id="rId27"/>
    <p:sldId id="279" r:id="rId28"/>
    <p:sldId id="280"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F9F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6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F3B1D4-7A79-4498-BD30-5867F32B81A7}" type="slidenum">
              <a:rPr lang="en-US"/>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56563F7-1E6C-4AF0-9C8B-0EFF293DF10B}" type="slidenum">
              <a:rPr lang="en-US"/>
              <a:pPr/>
              <a:t>‹#›</a:t>
            </a:fld>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6C3161-E18C-4D3A-AFEE-C28A565A81AA}" type="slidenum">
              <a:rPr lang="en-US"/>
              <a:pPr/>
              <a:t>‹#›</a:t>
            </a:fld>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CD8740-2E6D-475F-8E73-1035A9B94684}" type="slidenum">
              <a:rPr lang="en-US"/>
              <a:pPr/>
              <a:t>‹#›</a:t>
            </a:fld>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84EA00-351A-4399-86CB-076E7BC9DF11}" type="slidenum">
              <a:rPr lang="en-US"/>
              <a:pPr/>
              <a:t>‹#›</a:t>
            </a:fld>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854CF87-EC5F-4B83-A50A-42665D4C5D4F}" type="slidenum">
              <a:rPr lang="en-US"/>
              <a:pPr/>
              <a:t>‹#›</a:t>
            </a:fld>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5D90E66-829F-4DCE-95DE-75DB9642739F}" type="slidenum">
              <a:rPr lang="en-US"/>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C36B5C5-769F-4F06-AC80-2295D4166C87}" type="slidenum">
              <a:rPr lang="en-US"/>
              <a:pPr/>
              <a:t>‹#›</a:t>
            </a:fld>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6F6DE3B-B794-4376-99EA-CDE339FFE86E}" type="slidenum">
              <a:rPr lang="en-US"/>
              <a:pPr/>
              <a:t>‹#›</a:t>
            </a:fld>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564318E-6BCB-4BE9-A5B5-61D02DB466F0}" type="slidenum">
              <a:rPr lang="en-US"/>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F90B2CF-A6F8-4D9B-BC3D-FBA0AD3A626E}" type="slidenum">
              <a:rPr lang="en-US"/>
              <a:pPr/>
              <a:t>‹#›</a:t>
            </a:fld>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23F9435-CBFD-45C1-9220-01EE826AC00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a:defRPr>
      </a:lvl2pPr>
      <a:lvl3pPr algn="ctr" rtl="0" eaLnBrk="1" fontAlgn="base" hangingPunct="1">
        <a:spcBef>
          <a:spcPct val="0"/>
        </a:spcBef>
        <a:spcAft>
          <a:spcPct val="0"/>
        </a:spcAft>
        <a:defRPr sz="4400">
          <a:solidFill>
            <a:schemeClr val="tx2"/>
          </a:solidFill>
          <a:latin typeface="Times New Roman"/>
        </a:defRPr>
      </a:lvl3pPr>
      <a:lvl4pPr algn="ctr" rtl="0" eaLnBrk="1" fontAlgn="base" hangingPunct="1">
        <a:spcBef>
          <a:spcPct val="0"/>
        </a:spcBef>
        <a:spcAft>
          <a:spcPct val="0"/>
        </a:spcAft>
        <a:defRPr sz="4400">
          <a:solidFill>
            <a:schemeClr val="tx2"/>
          </a:solidFill>
          <a:latin typeface="Times New Roman"/>
        </a:defRPr>
      </a:lvl4pPr>
      <a:lvl5pPr algn="ctr" rtl="0" eaLnBrk="1" fontAlgn="base" hangingPunct="1">
        <a:spcBef>
          <a:spcPct val="0"/>
        </a:spcBef>
        <a:spcAft>
          <a:spcPct val="0"/>
        </a:spcAft>
        <a:defRPr sz="4400">
          <a:solidFill>
            <a:schemeClr val="tx2"/>
          </a:solidFill>
          <a:latin typeface="Times New Roman"/>
        </a:defRPr>
      </a:lvl5pPr>
      <a:lvl6pPr marL="457200" algn="ctr" rtl="0" eaLnBrk="1" fontAlgn="base" hangingPunct="1">
        <a:spcBef>
          <a:spcPct val="0"/>
        </a:spcBef>
        <a:spcAft>
          <a:spcPct val="0"/>
        </a:spcAft>
        <a:defRPr sz="4400">
          <a:solidFill>
            <a:schemeClr val="tx2"/>
          </a:solidFill>
          <a:latin typeface="Times New Roman"/>
        </a:defRPr>
      </a:lvl6pPr>
      <a:lvl7pPr marL="914400" algn="ctr" rtl="0" eaLnBrk="1" fontAlgn="base" hangingPunct="1">
        <a:spcBef>
          <a:spcPct val="0"/>
        </a:spcBef>
        <a:spcAft>
          <a:spcPct val="0"/>
        </a:spcAft>
        <a:defRPr sz="4400">
          <a:solidFill>
            <a:schemeClr val="tx2"/>
          </a:solidFill>
          <a:latin typeface="Times New Roman"/>
        </a:defRPr>
      </a:lvl7pPr>
      <a:lvl8pPr marL="1371600" algn="ctr" rtl="0" eaLnBrk="1" fontAlgn="base" hangingPunct="1">
        <a:spcBef>
          <a:spcPct val="0"/>
        </a:spcBef>
        <a:spcAft>
          <a:spcPct val="0"/>
        </a:spcAft>
        <a:defRPr sz="4400">
          <a:solidFill>
            <a:schemeClr val="tx2"/>
          </a:solidFill>
          <a:latin typeface="Times New Roman"/>
        </a:defRPr>
      </a:lvl8pPr>
      <a:lvl9pPr marL="1828800" algn="ctr" rtl="0" eaLnBrk="1" fontAlgn="base" hangingPunct="1">
        <a:spcBef>
          <a:spcPct val="0"/>
        </a:spcBef>
        <a:spcAft>
          <a:spcPct val="0"/>
        </a:spcAft>
        <a:defRPr sz="4400">
          <a:solidFill>
            <a:schemeClr val="tx2"/>
          </a:solidFill>
          <a:latin typeface="Times New Roman"/>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a:solidFill>
                  <a:schemeClr val="tx2">
                    <a:lumMod val="40000"/>
                    <a:lumOff val="60000"/>
                  </a:schemeClr>
                </a:solidFill>
                <a:latin typeface="Candara" pitchFamily="34" charset="0"/>
              </a:rPr>
              <a:t>Leviticus 19:1–2 </a:t>
            </a:r>
            <a:r>
              <a:rPr lang="en-US" sz="4800" dirty="0">
                <a:solidFill>
                  <a:schemeClr val="bg2">
                    <a:lumMod val="75000"/>
                  </a:schemeClr>
                </a:solidFill>
                <a:latin typeface="Candara" pitchFamily="34" charset="0"/>
              </a:rPr>
              <a:t/>
            </a:r>
            <a:br>
              <a:rPr lang="en-US" sz="4800" dirty="0">
                <a:solidFill>
                  <a:schemeClr val="bg2">
                    <a:lumMod val="75000"/>
                  </a:schemeClr>
                </a:solidFill>
                <a:latin typeface="Candara" pitchFamily="34" charset="0"/>
              </a:rPr>
            </a:br>
            <a:r>
              <a:rPr lang="en-US" sz="4800" dirty="0" smtClean="0">
                <a:solidFill>
                  <a:srgbClr val="CEF9FE"/>
                </a:solidFill>
                <a:latin typeface="Candara" pitchFamily="34" charset="0"/>
              </a:rPr>
              <a:t>The </a:t>
            </a:r>
            <a:r>
              <a:rPr lang="en-US" sz="4800" cap="small" dirty="0">
                <a:solidFill>
                  <a:srgbClr val="CEF9FE"/>
                </a:solidFill>
                <a:latin typeface="Candara" pitchFamily="34" charset="0"/>
              </a:rPr>
              <a:t>Lord</a:t>
            </a:r>
            <a:r>
              <a:rPr lang="en-US" sz="4800" dirty="0">
                <a:solidFill>
                  <a:srgbClr val="CEF9FE"/>
                </a:solidFill>
                <a:latin typeface="Candara" pitchFamily="34" charset="0"/>
              </a:rPr>
              <a:t> said to Moses</a:t>
            </a:r>
            <a:r>
              <a:rPr lang="en-US" sz="4800" dirty="0" smtClean="0">
                <a:solidFill>
                  <a:srgbClr val="CEF9FE"/>
                </a:solidFill>
                <a:latin typeface="Candara" pitchFamily="34" charset="0"/>
              </a:rPr>
              <a:t>,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Speak </a:t>
            </a:r>
            <a:r>
              <a:rPr lang="en-US" sz="4800" dirty="0">
                <a:solidFill>
                  <a:srgbClr val="CEF9FE"/>
                </a:solidFill>
                <a:latin typeface="Candara" pitchFamily="34" charset="0"/>
              </a:rPr>
              <a:t>to the entire </a:t>
            </a:r>
            <a:r>
              <a:rPr lang="en-US" sz="4800" dirty="0" smtClean="0">
                <a:solidFill>
                  <a:srgbClr val="CEF9FE"/>
                </a:solidFill>
                <a:latin typeface="Candara" pitchFamily="34" charset="0"/>
              </a:rPr>
              <a:t>assembly</a:t>
            </a:r>
            <a:br>
              <a:rPr lang="en-US" sz="4800" dirty="0" smtClean="0">
                <a:solidFill>
                  <a:srgbClr val="CEF9FE"/>
                </a:solidFill>
                <a:latin typeface="Candara" pitchFamily="34" charset="0"/>
              </a:rPr>
            </a:br>
            <a:r>
              <a:rPr lang="en-US" sz="4800" dirty="0" smtClean="0">
                <a:solidFill>
                  <a:srgbClr val="CEF9FE"/>
                </a:solidFill>
                <a:latin typeface="Candara" pitchFamily="34" charset="0"/>
              </a:rPr>
              <a:t> </a:t>
            </a:r>
            <a:r>
              <a:rPr lang="en-US" sz="4800" dirty="0">
                <a:solidFill>
                  <a:srgbClr val="CEF9FE"/>
                </a:solidFill>
                <a:latin typeface="Candara" pitchFamily="34" charset="0"/>
              </a:rPr>
              <a:t>of Israel and say to them: </a:t>
            </a:r>
            <a:r>
              <a:rPr lang="en-US" sz="4800" dirty="0" smtClean="0">
                <a:solidFill>
                  <a:srgbClr val="CEF9FE"/>
                </a:solidFill>
                <a:latin typeface="Candara" pitchFamily="34" charset="0"/>
              </a:rPr>
              <a:t/>
            </a:r>
            <a:br>
              <a:rPr lang="en-US" sz="4800" dirty="0" smtClean="0">
                <a:solidFill>
                  <a:srgbClr val="CEF9FE"/>
                </a:solidFill>
                <a:latin typeface="Candara" pitchFamily="34" charset="0"/>
              </a:rPr>
            </a:br>
            <a:r>
              <a:rPr lang="en-US" sz="4800" b="1" dirty="0" smtClean="0">
                <a:solidFill>
                  <a:schemeClr val="accent2">
                    <a:lumMod val="40000"/>
                    <a:lumOff val="60000"/>
                  </a:schemeClr>
                </a:solidFill>
                <a:latin typeface="Candara" pitchFamily="34" charset="0"/>
              </a:rPr>
              <a:t>Be </a:t>
            </a:r>
            <a:r>
              <a:rPr lang="en-US" sz="4800" b="1" dirty="0">
                <a:solidFill>
                  <a:schemeClr val="accent2">
                    <a:lumMod val="40000"/>
                    <a:lumOff val="60000"/>
                  </a:schemeClr>
                </a:solidFill>
                <a:latin typeface="Candara" pitchFamily="34" charset="0"/>
              </a:rPr>
              <a:t>holy because I, </a:t>
            </a:r>
            <a:r>
              <a:rPr lang="en-US" sz="4800" b="1" dirty="0" smtClean="0">
                <a:solidFill>
                  <a:schemeClr val="accent2">
                    <a:lumMod val="40000"/>
                    <a:lumOff val="60000"/>
                  </a:schemeClr>
                </a:solidFill>
                <a:latin typeface="Candara" pitchFamily="34" charset="0"/>
              </a:rPr>
              <a:t/>
            </a:r>
            <a:br>
              <a:rPr lang="en-US" sz="4800" b="1" dirty="0" smtClean="0">
                <a:solidFill>
                  <a:schemeClr val="accent2">
                    <a:lumMod val="40000"/>
                    <a:lumOff val="60000"/>
                  </a:schemeClr>
                </a:solidFill>
                <a:latin typeface="Candara" pitchFamily="34" charset="0"/>
              </a:rPr>
            </a:br>
            <a:r>
              <a:rPr lang="en-US" sz="4800" b="1" dirty="0" smtClean="0">
                <a:solidFill>
                  <a:schemeClr val="accent2">
                    <a:lumMod val="40000"/>
                    <a:lumOff val="60000"/>
                  </a:schemeClr>
                </a:solidFill>
                <a:latin typeface="Candara" pitchFamily="34" charset="0"/>
              </a:rPr>
              <a:t>the </a:t>
            </a:r>
            <a:r>
              <a:rPr lang="en-US" sz="4800" b="1" cap="small" dirty="0">
                <a:solidFill>
                  <a:schemeClr val="accent2">
                    <a:lumMod val="40000"/>
                    <a:lumOff val="60000"/>
                  </a:schemeClr>
                </a:solidFill>
                <a:latin typeface="Candara" pitchFamily="34" charset="0"/>
              </a:rPr>
              <a:t>Lord</a:t>
            </a:r>
            <a:r>
              <a:rPr lang="en-US" sz="4800" b="1" dirty="0">
                <a:solidFill>
                  <a:schemeClr val="accent2">
                    <a:lumMod val="40000"/>
                    <a:lumOff val="60000"/>
                  </a:schemeClr>
                </a:solidFill>
                <a:latin typeface="Candara" pitchFamily="34" charset="0"/>
              </a:rPr>
              <a:t> your God, am </a:t>
            </a:r>
            <a:r>
              <a:rPr lang="en-US" sz="4800" b="1" dirty="0" smtClean="0">
                <a:solidFill>
                  <a:schemeClr val="accent2">
                    <a:lumMod val="40000"/>
                    <a:lumOff val="60000"/>
                  </a:schemeClr>
                </a:solidFill>
                <a:latin typeface="Candara" pitchFamily="34" charset="0"/>
              </a:rPr>
              <a:t>holy</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Romans 12:2</a:t>
            </a:r>
            <a:br>
              <a:rPr lang="en-US" sz="4800" dirty="0" smtClean="0">
                <a:solidFill>
                  <a:schemeClr val="tx2">
                    <a:lumMod val="40000"/>
                    <a:lumOff val="60000"/>
                  </a:schemeClr>
                </a:solidFill>
                <a:latin typeface="Candara" pitchFamily="34" charset="0"/>
              </a:rPr>
            </a:br>
            <a:r>
              <a:rPr lang="en-US" sz="4800" b="1" dirty="0">
                <a:solidFill>
                  <a:schemeClr val="accent2">
                    <a:lumMod val="40000"/>
                    <a:lumOff val="60000"/>
                  </a:schemeClr>
                </a:solidFill>
                <a:latin typeface="+mj-lt"/>
                <a:ea typeface="+mj-ea"/>
                <a:cs typeface="+mj-cs"/>
              </a:rPr>
              <a:t>Do not conform </a:t>
            </a:r>
            <a:r>
              <a:rPr lang="en-US" sz="4800" dirty="0" smtClean="0">
                <a:solidFill>
                  <a:schemeClr val="accent5">
                    <a:lumMod val="40000"/>
                    <a:lumOff val="60000"/>
                  </a:schemeClr>
                </a:solidFill>
                <a:latin typeface="+mj-lt"/>
                <a:ea typeface="+mj-ea"/>
                <a:cs typeface="+mj-cs"/>
              </a:rPr>
              <a:t>any </a:t>
            </a:r>
            <a:r>
              <a:rPr lang="en-US" sz="4800" dirty="0">
                <a:solidFill>
                  <a:schemeClr val="accent5">
                    <a:lumMod val="40000"/>
                    <a:lumOff val="60000"/>
                  </a:schemeClr>
                </a:solidFill>
                <a:latin typeface="+mj-lt"/>
                <a:ea typeface="+mj-ea"/>
                <a:cs typeface="+mj-cs"/>
              </a:rPr>
              <a:t>longer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to </a:t>
            </a:r>
            <a:r>
              <a:rPr lang="en-US" sz="4800" dirty="0">
                <a:solidFill>
                  <a:schemeClr val="accent5">
                    <a:lumMod val="40000"/>
                    <a:lumOff val="60000"/>
                  </a:schemeClr>
                </a:solidFill>
                <a:latin typeface="+mj-lt"/>
                <a:ea typeface="+mj-ea"/>
                <a:cs typeface="+mj-cs"/>
              </a:rPr>
              <a:t>the pattern of this world, </a:t>
            </a:r>
            <a:r>
              <a:rPr lang="en-US" sz="4800" dirty="0" smtClean="0">
                <a:solidFill>
                  <a:schemeClr val="accent1">
                    <a:lumMod val="40000"/>
                    <a:lumOff val="60000"/>
                  </a:schemeClr>
                </a:solidFill>
                <a:latin typeface="+mj-lt"/>
                <a:ea typeface="+mj-ea"/>
                <a:cs typeface="+mj-cs"/>
              </a:rPr>
              <a:t/>
            </a:r>
            <a:br>
              <a:rPr lang="en-US" sz="4800" dirty="0" smtClean="0">
                <a:solidFill>
                  <a:schemeClr val="accent1">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but </a:t>
            </a:r>
            <a:r>
              <a:rPr lang="en-US" sz="4800" b="1" dirty="0">
                <a:solidFill>
                  <a:schemeClr val="accent2">
                    <a:lumMod val="40000"/>
                    <a:lumOff val="60000"/>
                  </a:schemeClr>
                </a:solidFill>
                <a:latin typeface="+mj-lt"/>
                <a:ea typeface="+mj-ea"/>
                <a:cs typeface="+mj-cs"/>
              </a:rPr>
              <a:t>be transformed </a:t>
            </a:r>
            <a:r>
              <a:rPr lang="en-US" sz="4800" b="1" dirty="0" smtClean="0">
                <a:solidFill>
                  <a:schemeClr val="accent2">
                    <a:lumMod val="40000"/>
                    <a:lumOff val="60000"/>
                  </a:schemeClr>
                </a:solidFill>
                <a:latin typeface="+mj-lt"/>
                <a:ea typeface="+mj-ea"/>
                <a:cs typeface="+mj-cs"/>
              </a:rPr>
              <a:t/>
            </a:r>
            <a:br>
              <a:rPr lang="en-US" sz="4800" b="1" dirty="0" smtClean="0">
                <a:solidFill>
                  <a:schemeClr val="accent2">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by </a:t>
            </a:r>
            <a:r>
              <a:rPr lang="en-US" sz="4800" dirty="0">
                <a:solidFill>
                  <a:schemeClr val="accent5">
                    <a:lumMod val="40000"/>
                    <a:lumOff val="60000"/>
                  </a:schemeClr>
                </a:solidFill>
                <a:latin typeface="+mj-lt"/>
                <a:ea typeface="+mj-ea"/>
                <a:cs typeface="+mj-cs"/>
              </a:rPr>
              <a:t>the renewing of your mind. </a:t>
            </a:r>
            <a:r>
              <a:rPr lang="en-US" sz="4800" dirty="0">
                <a:solidFill>
                  <a:schemeClr val="accent5">
                    <a:lumMod val="40000"/>
                    <a:lumOff val="60000"/>
                  </a:schemeClr>
                </a:solidFill>
                <a:latin typeface="Candara" pitchFamily="34" charset="0"/>
              </a:rPr>
              <a:t/>
            </a:r>
            <a:br>
              <a:rPr lang="en-US" sz="4800" dirty="0">
                <a:solidFill>
                  <a:schemeClr val="accent5">
                    <a:lumMod val="40000"/>
                    <a:lumOff val="60000"/>
                  </a:schemeClr>
                </a:solidFill>
                <a:latin typeface="Candara" pitchFamily="34" charset="0"/>
              </a:rPr>
            </a:br>
            <a:endParaRPr lang="en-US" sz="4800" dirty="0">
              <a:solidFill>
                <a:schemeClr val="accent5">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1 </a:t>
            </a:r>
            <a:r>
              <a:rPr lang="en-US" sz="4800" dirty="0" err="1" smtClean="0">
                <a:solidFill>
                  <a:schemeClr val="tx2">
                    <a:lumMod val="40000"/>
                    <a:lumOff val="60000"/>
                  </a:schemeClr>
                </a:solidFill>
                <a:latin typeface="Candara" pitchFamily="34" charset="0"/>
              </a:rPr>
              <a:t>Thess</a:t>
            </a:r>
            <a:r>
              <a:rPr lang="en-US" sz="4800" dirty="0" smtClean="0">
                <a:solidFill>
                  <a:schemeClr val="tx2">
                    <a:lumMod val="40000"/>
                    <a:lumOff val="60000"/>
                  </a:schemeClr>
                </a:solidFill>
                <a:latin typeface="Candara" pitchFamily="34" charset="0"/>
              </a:rPr>
              <a:t> 4:7-8</a:t>
            </a:r>
            <a:br>
              <a:rPr lang="en-US" sz="4800" dirty="0" smtClean="0">
                <a:solidFill>
                  <a:schemeClr val="tx2">
                    <a:lumMod val="40000"/>
                    <a:lumOff val="60000"/>
                  </a:schemeClr>
                </a:solidFill>
                <a:latin typeface="Candara" pitchFamily="34" charset="0"/>
              </a:rPr>
            </a:br>
            <a:r>
              <a:rPr lang="en-US" sz="4800" dirty="0">
                <a:solidFill>
                  <a:schemeClr val="accent5">
                    <a:lumMod val="40000"/>
                    <a:lumOff val="60000"/>
                  </a:schemeClr>
                </a:solidFill>
                <a:latin typeface="+mj-lt"/>
                <a:ea typeface="+mj-ea"/>
                <a:cs typeface="+mj-cs"/>
              </a:rPr>
              <a:t>For God did not call us to be impure, </a:t>
            </a:r>
            <a:r>
              <a:rPr lang="en-US" sz="4800" dirty="0" smtClean="0">
                <a:solidFill>
                  <a:schemeClr val="accent5">
                    <a:lumMod val="40000"/>
                    <a:lumOff val="60000"/>
                  </a:schemeClr>
                </a:solidFill>
                <a:latin typeface="+mj-lt"/>
                <a:ea typeface="+mj-ea"/>
                <a:cs typeface="+mj-cs"/>
              </a:rPr>
              <a:t>but </a:t>
            </a:r>
            <a:r>
              <a:rPr lang="en-US" sz="4800" dirty="0">
                <a:solidFill>
                  <a:schemeClr val="accent5">
                    <a:lumMod val="40000"/>
                    <a:lumOff val="60000"/>
                  </a:schemeClr>
                </a:solidFill>
                <a:latin typeface="+mj-lt"/>
                <a:ea typeface="+mj-ea"/>
                <a:cs typeface="+mj-cs"/>
              </a:rPr>
              <a:t>to </a:t>
            </a:r>
            <a:r>
              <a:rPr lang="en-US" sz="4800" b="1" dirty="0">
                <a:solidFill>
                  <a:schemeClr val="accent2">
                    <a:lumMod val="40000"/>
                    <a:lumOff val="60000"/>
                  </a:schemeClr>
                </a:solidFill>
                <a:latin typeface="+mj-lt"/>
                <a:ea typeface="+mj-ea"/>
                <a:cs typeface="+mj-cs"/>
              </a:rPr>
              <a:t>live a holy life</a:t>
            </a:r>
            <a:r>
              <a:rPr lang="en-US" sz="4800" dirty="0" smtClean="0">
                <a:solidFill>
                  <a:schemeClr val="accent5">
                    <a:lumMod val="40000"/>
                    <a:lumOff val="60000"/>
                  </a:schemeClr>
                </a:solidFill>
                <a:latin typeface="+mj-lt"/>
                <a:ea typeface="+mj-ea"/>
                <a:cs typeface="+mj-cs"/>
              </a:rPr>
              <a:t>. </a:t>
            </a:r>
            <a:r>
              <a:rPr lang="en-US" sz="4800" dirty="0">
                <a:solidFill>
                  <a:schemeClr val="accent5">
                    <a:lumMod val="40000"/>
                    <a:lumOff val="60000"/>
                  </a:schemeClr>
                </a:solidFill>
                <a:latin typeface="+mj-lt"/>
                <a:ea typeface="+mj-ea"/>
                <a:cs typeface="+mj-cs"/>
              </a:rPr>
              <a:t>Therefore, he who rejects this instruction does not reject man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but </a:t>
            </a:r>
            <a:r>
              <a:rPr lang="en-US" sz="4800" dirty="0">
                <a:solidFill>
                  <a:schemeClr val="accent5">
                    <a:lumMod val="40000"/>
                    <a:lumOff val="60000"/>
                  </a:schemeClr>
                </a:solidFill>
                <a:latin typeface="+mj-lt"/>
                <a:ea typeface="+mj-ea"/>
                <a:cs typeface="+mj-cs"/>
              </a:rPr>
              <a:t>God, </a:t>
            </a:r>
            <a:r>
              <a:rPr lang="en-US" sz="4800" dirty="0" smtClean="0">
                <a:solidFill>
                  <a:schemeClr val="accent5">
                    <a:lumMod val="40000"/>
                    <a:lumOff val="60000"/>
                  </a:schemeClr>
                </a:solidFill>
                <a:latin typeface="+mj-lt"/>
                <a:ea typeface="+mj-ea"/>
                <a:cs typeface="+mj-cs"/>
              </a:rPr>
              <a:t>who </a:t>
            </a:r>
            <a:r>
              <a:rPr lang="en-US" sz="4800" dirty="0">
                <a:solidFill>
                  <a:schemeClr val="accent5">
                    <a:lumMod val="40000"/>
                    <a:lumOff val="60000"/>
                  </a:schemeClr>
                </a:solidFill>
                <a:latin typeface="+mj-lt"/>
                <a:ea typeface="+mj-ea"/>
                <a:cs typeface="+mj-cs"/>
              </a:rPr>
              <a:t>gives you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his </a:t>
            </a:r>
            <a:r>
              <a:rPr lang="en-US" sz="4800" b="1" dirty="0">
                <a:solidFill>
                  <a:schemeClr val="accent2">
                    <a:lumMod val="40000"/>
                    <a:lumOff val="60000"/>
                  </a:schemeClr>
                </a:solidFill>
                <a:latin typeface="+mj-lt"/>
                <a:ea typeface="+mj-ea"/>
                <a:cs typeface="+mj-cs"/>
              </a:rPr>
              <a:t>Holy Spirit</a:t>
            </a:r>
            <a:r>
              <a:rPr lang="en-US" sz="4800" b="1" dirty="0" smtClean="0">
                <a:solidFill>
                  <a:schemeClr val="accent2">
                    <a:lumMod val="40000"/>
                    <a:lumOff val="60000"/>
                  </a:schemeClr>
                </a:solidFill>
                <a:latin typeface="+mj-lt"/>
                <a:ea typeface="+mj-ea"/>
                <a:cs typeface="+mj-cs"/>
              </a:rPr>
              <a:t>.</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1447800"/>
          </a:xfrm>
        </p:spPr>
        <p:txBody>
          <a:bodyPr/>
          <a:lstStyle/>
          <a:p>
            <a:r>
              <a:rPr lang="en-US" sz="4800" dirty="0" smtClean="0">
                <a:solidFill>
                  <a:schemeClr val="accent3">
                    <a:lumMod val="40000"/>
                    <a:lumOff val="60000"/>
                  </a:schemeClr>
                </a:solidFill>
                <a:latin typeface="Candara" pitchFamily="34" charset="0"/>
              </a:rPr>
              <a:t>What are you </a:t>
            </a:r>
            <a:r>
              <a:rPr lang="en-US" sz="4800" b="1" dirty="0" smtClean="0">
                <a:solidFill>
                  <a:schemeClr val="accent2">
                    <a:lumMod val="40000"/>
                    <a:lumOff val="60000"/>
                  </a:schemeClr>
                </a:solidFill>
                <a:latin typeface="Candara" pitchFamily="34" charset="0"/>
              </a:rPr>
              <a:t>living</a:t>
            </a:r>
            <a:r>
              <a:rPr lang="en-US" sz="4800" dirty="0" smtClean="0">
                <a:solidFill>
                  <a:schemeClr val="bg2">
                    <a:lumMod val="75000"/>
                  </a:schemeClr>
                </a:solidFill>
                <a:latin typeface="Candara" pitchFamily="34" charset="0"/>
              </a:rPr>
              <a:t> </a:t>
            </a:r>
            <a:r>
              <a:rPr lang="en-US" sz="4800" dirty="0" smtClean="0">
                <a:solidFill>
                  <a:schemeClr val="accent3">
                    <a:lumMod val="40000"/>
                    <a:lumOff val="60000"/>
                  </a:schemeClr>
                </a:solidFill>
                <a:latin typeface="Candara" pitchFamily="34" charset="0"/>
              </a:rPr>
              <a:t>for?</a:t>
            </a:r>
            <a:endParaRPr lang="en-US" sz="4800" dirty="0">
              <a:solidFill>
                <a:schemeClr val="accent3">
                  <a:lumMod val="40000"/>
                  <a:lumOff val="60000"/>
                </a:schemeClr>
              </a:solidFill>
              <a:latin typeface="Candara" pitchFamily="34" charset="0"/>
            </a:endParaRPr>
          </a:p>
        </p:txBody>
      </p:sp>
      <p:sp>
        <p:nvSpPr>
          <p:cNvPr id="3" name="Title 1"/>
          <p:cNvSpPr txBox="1">
            <a:spLocks/>
          </p:cNvSpPr>
          <p:nvPr/>
        </p:nvSpPr>
        <p:spPr bwMode="auto">
          <a:xfrm>
            <a:off x="76200" y="1752600"/>
            <a:ext cx="91440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eaLnBrk="1" hangingPunct="1"/>
            <a:r>
              <a:rPr lang="en-US" sz="4800" dirty="0" smtClean="0">
                <a:solidFill>
                  <a:schemeClr val="accent3">
                    <a:lumMod val="40000"/>
                    <a:lumOff val="60000"/>
                  </a:schemeClr>
                </a:solidFill>
                <a:latin typeface="Candara" pitchFamily="34" charset="0"/>
              </a:rPr>
              <a:t/>
            </a:r>
            <a:br>
              <a:rPr lang="en-US" sz="4800" dirty="0" smtClean="0">
                <a:solidFill>
                  <a:schemeClr val="accent3">
                    <a:lumMod val="40000"/>
                    <a:lumOff val="60000"/>
                  </a:schemeClr>
                </a:solidFill>
                <a:latin typeface="Candara" pitchFamily="34" charset="0"/>
              </a:rPr>
            </a:br>
            <a:r>
              <a:rPr lang="en-US" sz="4800" dirty="0" smtClean="0">
                <a:solidFill>
                  <a:schemeClr val="accent3">
                    <a:lumMod val="40000"/>
                    <a:lumOff val="60000"/>
                  </a:schemeClr>
                </a:solidFill>
                <a:latin typeface="Candara" pitchFamily="34" charset="0"/>
              </a:rPr>
              <a:t>What really </a:t>
            </a:r>
            <a:r>
              <a:rPr lang="en-US" sz="4800" b="1" dirty="0" smtClean="0">
                <a:solidFill>
                  <a:schemeClr val="accent5">
                    <a:lumMod val="60000"/>
                    <a:lumOff val="40000"/>
                  </a:schemeClr>
                </a:solidFill>
                <a:latin typeface="Candara" pitchFamily="34" charset="0"/>
              </a:rPr>
              <a:t>excites</a:t>
            </a:r>
            <a:r>
              <a:rPr lang="en-US" sz="4800" b="1" dirty="0" smtClean="0">
                <a:solidFill>
                  <a:schemeClr val="accent2">
                    <a:lumMod val="40000"/>
                    <a:lumOff val="60000"/>
                  </a:schemeClr>
                </a:solidFill>
                <a:latin typeface="Candara" pitchFamily="34" charset="0"/>
              </a:rPr>
              <a:t> </a:t>
            </a:r>
            <a:r>
              <a:rPr lang="en-US" sz="4800" dirty="0" smtClean="0">
                <a:solidFill>
                  <a:schemeClr val="accent3">
                    <a:lumMod val="40000"/>
                    <a:lumOff val="60000"/>
                  </a:schemeClr>
                </a:solidFill>
                <a:latin typeface="Candara" pitchFamily="34" charset="0"/>
              </a:rPr>
              <a:t>you?</a:t>
            </a:r>
            <a:br>
              <a:rPr lang="en-US" sz="4800" dirty="0" smtClean="0">
                <a:solidFill>
                  <a:schemeClr val="accent3">
                    <a:lumMod val="40000"/>
                    <a:lumOff val="60000"/>
                  </a:schemeClr>
                </a:solidFill>
                <a:latin typeface="Candara" pitchFamily="34" charset="0"/>
              </a:rPr>
            </a:br>
            <a:endParaRPr kumimoji="0" lang="en-US" sz="4800" b="0" i="0" u="none" strike="noStrike" kern="0" cap="none" spc="0" normalizeH="0" baseline="0" noProof="0" dirty="0" smtClean="0">
              <a:ln>
                <a:noFill/>
              </a:ln>
              <a:solidFill>
                <a:schemeClr val="accent3">
                  <a:lumMod val="40000"/>
                  <a:lumOff val="60000"/>
                </a:schemeClr>
              </a:solidFill>
              <a:effectLst/>
              <a:uLnTx/>
              <a:uFillTx/>
              <a:latin typeface="Candara" pitchFamily="34" charset="0"/>
              <a:ea typeface="+mj-ea"/>
              <a:cs typeface="+mj-cs"/>
            </a:endParaRPr>
          </a:p>
        </p:txBody>
      </p:sp>
      <p:sp>
        <p:nvSpPr>
          <p:cNvPr id="4" name="Title 1"/>
          <p:cNvSpPr txBox="1">
            <a:spLocks/>
          </p:cNvSpPr>
          <p:nvPr/>
        </p:nvSpPr>
        <p:spPr bwMode="auto">
          <a:xfrm>
            <a:off x="0" y="2971800"/>
            <a:ext cx="9144000" cy="1447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eaLnBrk="1" hangingPunct="1"/>
            <a:r>
              <a:rPr lang="en-US" sz="4800" dirty="0" smtClean="0">
                <a:solidFill>
                  <a:schemeClr val="bg2">
                    <a:lumMod val="75000"/>
                  </a:schemeClr>
                </a:solidFill>
                <a:latin typeface="Candara" pitchFamily="34" charset="0"/>
              </a:rPr>
              <a:t/>
            </a:r>
            <a:br>
              <a:rPr lang="en-US" sz="4800" dirty="0" smtClean="0">
                <a:solidFill>
                  <a:schemeClr val="bg2">
                    <a:lumMod val="75000"/>
                  </a:schemeClr>
                </a:solidFill>
                <a:latin typeface="Candara" pitchFamily="34" charset="0"/>
              </a:rPr>
            </a:br>
            <a:r>
              <a:rPr lang="en-US" sz="4800" dirty="0" smtClean="0">
                <a:solidFill>
                  <a:schemeClr val="accent3">
                    <a:lumMod val="40000"/>
                    <a:lumOff val="60000"/>
                  </a:schemeClr>
                </a:solidFill>
                <a:latin typeface="Candara" pitchFamily="34" charset="0"/>
              </a:rPr>
              <a:t>Where is your </a:t>
            </a:r>
            <a:r>
              <a:rPr lang="en-US" sz="4800" b="1" dirty="0" smtClean="0">
                <a:solidFill>
                  <a:schemeClr val="accent4">
                    <a:lumMod val="60000"/>
                    <a:lumOff val="40000"/>
                  </a:schemeClr>
                </a:solidFill>
                <a:latin typeface="Candara" pitchFamily="34" charset="0"/>
              </a:rPr>
              <a:t>passion</a:t>
            </a:r>
            <a:r>
              <a:rPr lang="en-US" sz="4800" dirty="0" smtClean="0">
                <a:solidFill>
                  <a:schemeClr val="accent3">
                    <a:lumMod val="40000"/>
                    <a:lumOff val="60000"/>
                  </a:schemeClr>
                </a:solidFill>
                <a:latin typeface="Candara" pitchFamily="34" charset="0"/>
              </a:rPr>
              <a:t>?</a:t>
            </a:r>
            <a:br>
              <a:rPr lang="en-US" sz="4800" dirty="0" smtClean="0">
                <a:solidFill>
                  <a:schemeClr val="accent3">
                    <a:lumMod val="40000"/>
                    <a:lumOff val="60000"/>
                  </a:schemeClr>
                </a:solidFill>
                <a:latin typeface="Candara" pitchFamily="34" charset="0"/>
              </a:rPr>
            </a:br>
            <a:endParaRPr kumimoji="0" lang="en-US" sz="4800" b="0" i="0" u="none" strike="noStrike" kern="0" cap="none" spc="0" normalizeH="0" baseline="0" noProof="0" dirty="0" smtClean="0">
              <a:ln>
                <a:noFill/>
              </a:ln>
              <a:solidFill>
                <a:schemeClr val="accent3">
                  <a:lumMod val="40000"/>
                  <a:lumOff val="60000"/>
                </a:schemeClr>
              </a:solidFill>
              <a:effectLst/>
              <a:uLnTx/>
              <a:uFillTx/>
              <a:latin typeface="Candara" pitchFamily="34" charset="0"/>
              <a:ea typeface="+mj-ea"/>
              <a:cs typeface="+mj-c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85800"/>
            <a:ext cx="9144000" cy="1981200"/>
          </a:xfrm>
        </p:spPr>
        <p:txBody>
          <a:bodyPr/>
          <a:lstStyle/>
          <a:p>
            <a:r>
              <a:rPr lang="en-US" sz="4800" dirty="0" smtClean="0">
                <a:solidFill>
                  <a:schemeClr val="accent3">
                    <a:lumMod val="40000"/>
                    <a:lumOff val="60000"/>
                  </a:schemeClr>
                </a:solidFill>
                <a:latin typeface="Candara" pitchFamily="34" charset="0"/>
              </a:rPr>
              <a:t>How much do you desire </a:t>
            </a:r>
            <a:br>
              <a:rPr lang="en-US" sz="4800" dirty="0" smtClean="0">
                <a:solidFill>
                  <a:schemeClr val="accent3">
                    <a:lumMod val="40000"/>
                    <a:lumOff val="60000"/>
                  </a:schemeClr>
                </a:solidFill>
                <a:latin typeface="Candara" pitchFamily="34" charset="0"/>
              </a:rPr>
            </a:br>
            <a:r>
              <a:rPr lang="en-US" sz="4800" b="1" dirty="0" smtClean="0">
                <a:solidFill>
                  <a:schemeClr val="accent2">
                    <a:lumMod val="40000"/>
                    <a:lumOff val="60000"/>
                  </a:schemeClr>
                </a:solidFill>
                <a:latin typeface="Candara" pitchFamily="34" charset="0"/>
              </a:rPr>
              <a:t>holiness</a:t>
            </a:r>
            <a:r>
              <a:rPr lang="en-US" sz="4800" dirty="0" smtClean="0">
                <a:solidFill>
                  <a:schemeClr val="bg2">
                    <a:lumMod val="75000"/>
                  </a:schemeClr>
                </a:solidFill>
                <a:latin typeface="Candara" pitchFamily="34" charset="0"/>
              </a:rPr>
              <a:t>? </a:t>
            </a:r>
            <a:endParaRPr lang="en-US" sz="4800" dirty="0">
              <a:solidFill>
                <a:schemeClr val="accent2">
                  <a:lumMod val="40000"/>
                  <a:lumOff val="60000"/>
                </a:schemeClr>
              </a:solidFill>
              <a:latin typeface="Candara" pitchFamily="34" charset="0"/>
            </a:endParaRPr>
          </a:p>
        </p:txBody>
      </p:sp>
      <p:sp>
        <p:nvSpPr>
          <p:cNvPr id="3" name="Title 1"/>
          <p:cNvSpPr txBox="1">
            <a:spLocks/>
          </p:cNvSpPr>
          <p:nvPr/>
        </p:nvSpPr>
        <p:spPr bwMode="auto">
          <a:xfrm>
            <a:off x="0" y="3124200"/>
            <a:ext cx="9144000" cy="198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eaLnBrk="1" hangingPunct="1"/>
            <a:r>
              <a:rPr lang="en-US" sz="4800" dirty="0" smtClean="0">
                <a:solidFill>
                  <a:schemeClr val="bg2">
                    <a:lumMod val="75000"/>
                  </a:schemeClr>
                </a:solidFill>
                <a:latin typeface="Candara" pitchFamily="34" charset="0"/>
              </a:rPr>
              <a:t/>
            </a:r>
            <a:br>
              <a:rPr lang="en-US" sz="4800" dirty="0" smtClean="0">
                <a:solidFill>
                  <a:schemeClr val="bg2">
                    <a:lumMod val="75000"/>
                  </a:schemeClr>
                </a:solidFill>
                <a:latin typeface="Candara" pitchFamily="34" charset="0"/>
              </a:rPr>
            </a:br>
            <a:r>
              <a:rPr lang="en-US" sz="4800" dirty="0" smtClean="0">
                <a:solidFill>
                  <a:schemeClr val="accent3">
                    <a:lumMod val="40000"/>
                    <a:lumOff val="60000"/>
                  </a:schemeClr>
                </a:solidFill>
                <a:latin typeface="Candara" pitchFamily="34" charset="0"/>
              </a:rPr>
              <a:t>Would you give up </a:t>
            </a:r>
            <a:r>
              <a:rPr lang="en-US" sz="4800" b="1" dirty="0" smtClean="0">
                <a:solidFill>
                  <a:schemeClr val="accent5">
                    <a:lumMod val="60000"/>
                    <a:lumOff val="40000"/>
                  </a:schemeClr>
                </a:solidFill>
                <a:latin typeface="Candara" pitchFamily="34" charset="0"/>
              </a:rPr>
              <a:t>everything</a:t>
            </a:r>
            <a:r>
              <a:rPr lang="en-US" sz="4800" b="1" dirty="0" smtClean="0">
                <a:solidFill>
                  <a:schemeClr val="accent2">
                    <a:lumMod val="40000"/>
                    <a:lumOff val="60000"/>
                  </a:schemeClr>
                </a:solidFill>
                <a:latin typeface="Candara" pitchFamily="34" charset="0"/>
              </a:rPr>
              <a:t/>
            </a:r>
            <a:br>
              <a:rPr lang="en-US" sz="4800" b="1" dirty="0" smtClean="0">
                <a:solidFill>
                  <a:schemeClr val="accent2">
                    <a:lumMod val="40000"/>
                    <a:lumOff val="60000"/>
                  </a:schemeClr>
                </a:solidFill>
                <a:latin typeface="Candara" pitchFamily="34" charset="0"/>
              </a:rPr>
            </a:br>
            <a:r>
              <a:rPr lang="en-US" sz="4800" dirty="0" smtClean="0">
                <a:solidFill>
                  <a:schemeClr val="accent3">
                    <a:lumMod val="40000"/>
                    <a:lumOff val="60000"/>
                  </a:schemeClr>
                </a:solidFill>
                <a:latin typeface="Candara" pitchFamily="34" charset="0"/>
              </a:rPr>
              <a:t>to be </a:t>
            </a:r>
            <a:r>
              <a:rPr lang="en-US" sz="4800" b="1" dirty="0" smtClean="0">
                <a:solidFill>
                  <a:schemeClr val="accent2">
                    <a:lumMod val="40000"/>
                    <a:lumOff val="60000"/>
                  </a:schemeClr>
                </a:solidFill>
                <a:latin typeface="Candara" pitchFamily="34" charset="0"/>
              </a:rPr>
              <a:t>holy</a:t>
            </a:r>
            <a:r>
              <a:rPr lang="en-US" sz="4800" dirty="0" smtClean="0">
                <a:solidFill>
                  <a:schemeClr val="accent3">
                    <a:lumMod val="40000"/>
                    <a:lumOff val="60000"/>
                  </a:schemeClr>
                </a:solidFill>
                <a:latin typeface="Candara" pitchFamily="34" charset="0"/>
              </a:rPr>
              <a:t>?</a:t>
            </a:r>
            <a:r>
              <a:rPr lang="en-US" sz="4800" dirty="0" smtClean="0">
                <a:solidFill>
                  <a:schemeClr val="accent2">
                    <a:lumMod val="40000"/>
                    <a:lumOff val="60000"/>
                  </a:schemeClr>
                </a:solidFill>
                <a:latin typeface="Candara" pitchFamily="34" charset="0"/>
              </a:rPr>
              <a:t/>
            </a:r>
            <a:br>
              <a:rPr lang="en-US" sz="4800" dirty="0" smtClean="0">
                <a:solidFill>
                  <a:schemeClr val="accent2">
                    <a:lumMod val="40000"/>
                    <a:lumOff val="60000"/>
                  </a:schemeClr>
                </a:solidFill>
                <a:latin typeface="Candara" pitchFamily="34" charset="0"/>
              </a:rPr>
            </a:br>
            <a:endParaRPr kumimoji="0" lang="en-US" sz="4800" b="0" i="0" u="none" strike="noStrike" kern="0" cap="none" spc="0" normalizeH="0" baseline="0" noProof="0" dirty="0" smtClean="0">
              <a:ln>
                <a:noFill/>
              </a:ln>
              <a:solidFill>
                <a:schemeClr val="accent2">
                  <a:lumMod val="40000"/>
                  <a:lumOff val="60000"/>
                </a:schemeClr>
              </a:solidFill>
              <a:effectLst/>
              <a:uLnTx/>
              <a:uFillTx/>
              <a:latin typeface="Candara" pitchFamily="34" charset="0"/>
              <a:ea typeface="+mj-ea"/>
              <a:cs typeface="+mj-c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Isaiah 1:11</a:t>
            </a:r>
            <a:br>
              <a:rPr lang="en-US" sz="4800" dirty="0" smtClean="0">
                <a:solidFill>
                  <a:schemeClr val="tx2">
                    <a:lumMod val="40000"/>
                    <a:lumOff val="60000"/>
                  </a:schemeClr>
                </a:solidFill>
                <a:latin typeface="Candara" pitchFamily="34" charset="0"/>
              </a:rPr>
            </a:br>
            <a:r>
              <a:rPr lang="en-US" sz="4800" dirty="0" smtClean="0">
                <a:solidFill>
                  <a:schemeClr val="accent5">
                    <a:lumMod val="40000"/>
                    <a:lumOff val="60000"/>
                  </a:schemeClr>
                </a:solidFill>
                <a:latin typeface="+mj-lt"/>
                <a:ea typeface="+mj-ea"/>
                <a:cs typeface="+mj-cs"/>
              </a:rPr>
              <a:t>“The </a:t>
            </a:r>
            <a:r>
              <a:rPr lang="en-US" sz="4800" dirty="0">
                <a:solidFill>
                  <a:schemeClr val="accent5">
                    <a:lumMod val="40000"/>
                    <a:lumOff val="60000"/>
                  </a:schemeClr>
                </a:solidFill>
                <a:latin typeface="+mj-lt"/>
                <a:ea typeface="+mj-ea"/>
                <a:cs typeface="+mj-cs"/>
              </a:rPr>
              <a:t>multitude of your </a:t>
            </a:r>
            <a:r>
              <a:rPr lang="en-US" sz="4800" dirty="0" smtClean="0">
                <a:solidFill>
                  <a:schemeClr val="accent5">
                    <a:lumMod val="40000"/>
                    <a:lumOff val="60000"/>
                  </a:schemeClr>
                </a:solidFill>
                <a:latin typeface="+mj-lt"/>
                <a:ea typeface="+mj-ea"/>
                <a:cs typeface="+mj-cs"/>
              </a:rPr>
              <a:t>sacrifices</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 </a:t>
            </a:r>
            <a:r>
              <a:rPr lang="en-US" sz="4800" b="1" dirty="0" smtClean="0">
                <a:solidFill>
                  <a:schemeClr val="accent3">
                    <a:lumMod val="40000"/>
                    <a:lumOff val="60000"/>
                  </a:schemeClr>
                </a:solidFill>
                <a:latin typeface="+mj-lt"/>
                <a:ea typeface="+mj-ea"/>
                <a:cs typeface="+mj-cs"/>
              </a:rPr>
              <a:t>what </a:t>
            </a:r>
            <a:r>
              <a:rPr lang="en-US" sz="4800" b="1" dirty="0">
                <a:solidFill>
                  <a:schemeClr val="accent3">
                    <a:lumMod val="40000"/>
                    <a:lumOff val="60000"/>
                  </a:schemeClr>
                </a:solidFill>
                <a:latin typeface="+mj-lt"/>
                <a:ea typeface="+mj-ea"/>
                <a:cs typeface="+mj-cs"/>
              </a:rPr>
              <a:t>are they to me</a:t>
            </a:r>
            <a:r>
              <a:rPr lang="en-US" sz="4800" b="1" dirty="0" smtClean="0">
                <a:solidFill>
                  <a:schemeClr val="accent3">
                    <a:lumMod val="40000"/>
                    <a:lumOff val="60000"/>
                  </a:schemeClr>
                </a:solidFill>
                <a:latin typeface="+mj-lt"/>
                <a:ea typeface="+mj-ea"/>
                <a:cs typeface="+mj-cs"/>
              </a:rPr>
              <a:t>?</a:t>
            </a:r>
            <a:r>
              <a:rPr lang="en-US" sz="4800" dirty="0" smtClean="0">
                <a:solidFill>
                  <a:schemeClr val="accent5">
                    <a:lumMod val="40000"/>
                    <a:lumOff val="60000"/>
                  </a:schemeClr>
                </a:solidFill>
                <a:latin typeface="+mj-lt"/>
                <a:ea typeface="+mj-ea"/>
                <a:cs typeface="+mj-cs"/>
              </a:rPr>
              <a:t>”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says </a:t>
            </a:r>
            <a:r>
              <a:rPr lang="en-US" sz="4800" dirty="0">
                <a:solidFill>
                  <a:schemeClr val="accent5">
                    <a:lumMod val="40000"/>
                    <a:lumOff val="60000"/>
                  </a:schemeClr>
                </a:solidFill>
                <a:latin typeface="+mj-lt"/>
                <a:ea typeface="+mj-ea"/>
                <a:cs typeface="+mj-cs"/>
              </a:rPr>
              <a:t>the </a:t>
            </a:r>
            <a:r>
              <a:rPr lang="en-US" sz="4800" cap="small" dirty="0">
                <a:solidFill>
                  <a:schemeClr val="accent5">
                    <a:lumMod val="40000"/>
                    <a:lumOff val="60000"/>
                  </a:schemeClr>
                </a:solidFill>
                <a:latin typeface="+mj-lt"/>
                <a:ea typeface="+mj-ea"/>
                <a:cs typeface="+mj-cs"/>
              </a:rPr>
              <a:t>Lord</a:t>
            </a:r>
            <a:r>
              <a:rPr lang="en-US" sz="4800" dirty="0">
                <a:solidFill>
                  <a:schemeClr val="accent5">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t>
            </a:r>
            <a:r>
              <a:rPr lang="en-US" sz="4800" dirty="0">
                <a:solidFill>
                  <a:schemeClr val="accent5">
                    <a:lumMod val="40000"/>
                    <a:lumOff val="60000"/>
                  </a:schemeClr>
                </a:solidFill>
                <a:latin typeface="+mj-lt"/>
                <a:ea typeface="+mj-ea"/>
                <a:cs typeface="+mj-cs"/>
              </a:rPr>
              <a:t>I have more than enough of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burnt </a:t>
            </a:r>
            <a:r>
              <a:rPr lang="en-US" sz="4800" dirty="0">
                <a:solidFill>
                  <a:schemeClr val="accent5">
                    <a:lumMod val="40000"/>
                    <a:lumOff val="60000"/>
                  </a:schemeClr>
                </a:solidFill>
                <a:latin typeface="+mj-lt"/>
                <a:ea typeface="+mj-ea"/>
                <a:cs typeface="+mj-cs"/>
              </a:rPr>
              <a:t>offerings, of rams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and </a:t>
            </a:r>
            <a:r>
              <a:rPr lang="en-US" sz="4800" dirty="0">
                <a:solidFill>
                  <a:schemeClr val="accent5">
                    <a:lumMod val="40000"/>
                    <a:lumOff val="60000"/>
                  </a:schemeClr>
                </a:solidFill>
                <a:latin typeface="+mj-lt"/>
                <a:ea typeface="+mj-ea"/>
                <a:cs typeface="+mj-cs"/>
              </a:rPr>
              <a:t>the </a:t>
            </a:r>
            <a:r>
              <a:rPr lang="en-US" sz="4800" dirty="0" smtClean="0">
                <a:solidFill>
                  <a:schemeClr val="accent5">
                    <a:lumMod val="40000"/>
                    <a:lumOff val="60000"/>
                  </a:schemeClr>
                </a:solidFill>
                <a:latin typeface="+mj-lt"/>
                <a:ea typeface="+mj-ea"/>
                <a:cs typeface="+mj-cs"/>
              </a:rPr>
              <a:t>fat </a:t>
            </a:r>
            <a:r>
              <a:rPr lang="en-US" sz="4800" dirty="0">
                <a:solidFill>
                  <a:schemeClr val="accent5">
                    <a:lumMod val="40000"/>
                    <a:lumOff val="60000"/>
                  </a:schemeClr>
                </a:solidFill>
                <a:latin typeface="+mj-lt"/>
                <a:ea typeface="+mj-ea"/>
                <a:cs typeface="+mj-cs"/>
              </a:rPr>
              <a:t>of fattened animals;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I </a:t>
            </a:r>
            <a:r>
              <a:rPr lang="en-US" sz="4800" dirty="0">
                <a:solidFill>
                  <a:schemeClr val="accent5">
                    <a:lumMod val="40000"/>
                    <a:lumOff val="60000"/>
                  </a:schemeClr>
                </a:solidFill>
                <a:latin typeface="+mj-lt"/>
                <a:ea typeface="+mj-ea"/>
                <a:cs typeface="+mj-cs"/>
              </a:rPr>
              <a:t>have no pleasure in the blood of bulls and lambs and goats. </a:t>
            </a: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Isaiah 1:13 </a:t>
            </a:r>
            <a:r>
              <a:rPr lang="en-US" sz="4800" b="1" baseline="30000" dirty="0" smtClean="0">
                <a:solidFill>
                  <a:schemeClr val="accent5">
                    <a:lumMod val="40000"/>
                    <a:lumOff val="60000"/>
                  </a:schemeClr>
                </a:solidFill>
              </a:rPr>
              <a:t/>
            </a:r>
            <a:br>
              <a:rPr lang="en-US" sz="4800" b="1" baseline="30000" dirty="0" smtClean="0">
                <a:solidFill>
                  <a:schemeClr val="accent5">
                    <a:lumMod val="40000"/>
                    <a:lumOff val="60000"/>
                  </a:schemeClr>
                </a:solidFill>
              </a:rPr>
            </a:br>
            <a:r>
              <a:rPr lang="en-US" sz="4800" b="1" dirty="0" smtClean="0">
                <a:solidFill>
                  <a:schemeClr val="accent2">
                    <a:lumMod val="40000"/>
                    <a:lumOff val="60000"/>
                  </a:schemeClr>
                </a:solidFill>
                <a:latin typeface="+mj-lt"/>
                <a:ea typeface="+mj-ea"/>
                <a:cs typeface="+mj-cs"/>
              </a:rPr>
              <a:t>Stop </a:t>
            </a:r>
            <a:r>
              <a:rPr lang="en-US" sz="4800" b="1" dirty="0">
                <a:solidFill>
                  <a:schemeClr val="accent2">
                    <a:lumMod val="40000"/>
                    <a:lumOff val="60000"/>
                  </a:schemeClr>
                </a:solidFill>
                <a:latin typeface="+mj-lt"/>
                <a:ea typeface="+mj-ea"/>
                <a:cs typeface="+mj-cs"/>
              </a:rPr>
              <a:t>bringing </a:t>
            </a:r>
            <a:r>
              <a:rPr lang="en-US" sz="4800" b="1" dirty="0" smtClean="0">
                <a:solidFill>
                  <a:schemeClr val="accent2">
                    <a:lumMod val="40000"/>
                    <a:lumOff val="60000"/>
                  </a:schemeClr>
                </a:solidFill>
                <a:latin typeface="+mj-lt"/>
                <a:ea typeface="+mj-ea"/>
                <a:cs typeface="+mj-cs"/>
              </a:rPr>
              <a:t/>
            </a:r>
            <a:br>
              <a:rPr lang="en-US" sz="4800" b="1" dirty="0" smtClean="0">
                <a:solidFill>
                  <a:schemeClr val="accent2">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meaningless </a:t>
            </a:r>
            <a:r>
              <a:rPr lang="en-US" sz="4800" b="1" dirty="0">
                <a:solidFill>
                  <a:schemeClr val="accent2">
                    <a:lumMod val="40000"/>
                    <a:lumOff val="60000"/>
                  </a:schemeClr>
                </a:solidFill>
                <a:latin typeface="+mj-lt"/>
                <a:ea typeface="+mj-ea"/>
                <a:cs typeface="+mj-cs"/>
              </a:rPr>
              <a:t>offerings! </a:t>
            </a:r>
            <a:r>
              <a:rPr lang="en-US" sz="4800" b="1" dirty="0" smtClean="0">
                <a:solidFill>
                  <a:schemeClr val="accent2">
                    <a:lumMod val="40000"/>
                    <a:lumOff val="60000"/>
                  </a:schemeClr>
                </a:solidFill>
                <a:latin typeface="+mj-lt"/>
                <a:ea typeface="+mj-ea"/>
                <a:cs typeface="+mj-cs"/>
              </a:rPr>
              <a:t> </a:t>
            </a:r>
            <a:br>
              <a:rPr lang="en-US" sz="4800" b="1" dirty="0" smtClean="0">
                <a:solidFill>
                  <a:schemeClr val="accent2">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Your </a:t>
            </a:r>
            <a:r>
              <a:rPr lang="en-US" sz="4800" dirty="0">
                <a:solidFill>
                  <a:schemeClr val="accent5">
                    <a:lumMod val="40000"/>
                    <a:lumOff val="60000"/>
                  </a:schemeClr>
                </a:solidFill>
                <a:latin typeface="+mj-lt"/>
                <a:ea typeface="+mj-ea"/>
                <a:cs typeface="+mj-cs"/>
              </a:rPr>
              <a:t>incense is detestable to </a:t>
            </a:r>
            <a:r>
              <a:rPr lang="en-US" sz="4800" dirty="0" smtClean="0">
                <a:solidFill>
                  <a:schemeClr val="accent5">
                    <a:lumMod val="40000"/>
                    <a:lumOff val="60000"/>
                  </a:schemeClr>
                </a:solidFill>
                <a:latin typeface="+mj-lt"/>
                <a:ea typeface="+mj-ea"/>
                <a:cs typeface="+mj-cs"/>
              </a:rPr>
              <a:t>me…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I </a:t>
            </a:r>
            <a:r>
              <a:rPr lang="en-US" sz="4800" dirty="0">
                <a:solidFill>
                  <a:schemeClr val="accent5">
                    <a:lumMod val="40000"/>
                    <a:lumOff val="60000"/>
                  </a:schemeClr>
                </a:solidFill>
                <a:latin typeface="+mj-lt"/>
                <a:ea typeface="+mj-ea"/>
                <a:cs typeface="+mj-cs"/>
              </a:rPr>
              <a:t>cannot bear your evil assemblies.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Isaiah 1:15</a:t>
            </a:r>
            <a:br>
              <a:rPr lang="en-US" sz="4800" dirty="0" smtClean="0">
                <a:solidFill>
                  <a:schemeClr val="tx2">
                    <a:lumMod val="40000"/>
                    <a:lumOff val="60000"/>
                  </a:schemeClr>
                </a:solidFill>
                <a:latin typeface="Candara" pitchFamily="34" charset="0"/>
              </a:rPr>
            </a:br>
            <a:r>
              <a:rPr lang="en-US" sz="4800" dirty="0" smtClean="0">
                <a:solidFill>
                  <a:schemeClr val="accent5">
                    <a:lumMod val="40000"/>
                    <a:lumOff val="60000"/>
                  </a:schemeClr>
                </a:solidFill>
                <a:latin typeface="+mj-lt"/>
                <a:ea typeface="+mj-ea"/>
                <a:cs typeface="+mj-cs"/>
              </a:rPr>
              <a:t>When </a:t>
            </a:r>
            <a:r>
              <a:rPr lang="en-US" sz="4800" dirty="0">
                <a:solidFill>
                  <a:schemeClr val="accent5">
                    <a:lumMod val="40000"/>
                    <a:lumOff val="60000"/>
                  </a:schemeClr>
                </a:solidFill>
                <a:latin typeface="+mj-lt"/>
                <a:ea typeface="+mj-ea"/>
                <a:cs typeface="+mj-cs"/>
              </a:rPr>
              <a:t>you spread out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your </a:t>
            </a:r>
            <a:r>
              <a:rPr lang="en-US" sz="4800" dirty="0">
                <a:solidFill>
                  <a:schemeClr val="accent5">
                    <a:lumMod val="40000"/>
                    <a:lumOff val="60000"/>
                  </a:schemeClr>
                </a:solidFill>
                <a:latin typeface="+mj-lt"/>
                <a:ea typeface="+mj-ea"/>
                <a:cs typeface="+mj-cs"/>
              </a:rPr>
              <a:t>hands in prayer,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I </a:t>
            </a:r>
            <a:r>
              <a:rPr lang="en-US" sz="4800" dirty="0">
                <a:solidFill>
                  <a:schemeClr val="accent5">
                    <a:lumMod val="40000"/>
                    <a:lumOff val="60000"/>
                  </a:schemeClr>
                </a:solidFill>
                <a:latin typeface="+mj-lt"/>
                <a:ea typeface="+mj-ea"/>
                <a:cs typeface="+mj-cs"/>
              </a:rPr>
              <a:t>will hide my eyes from you;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even </a:t>
            </a:r>
            <a:r>
              <a:rPr lang="en-US" sz="4800" b="1" dirty="0">
                <a:solidFill>
                  <a:schemeClr val="accent2">
                    <a:lumMod val="40000"/>
                    <a:lumOff val="60000"/>
                  </a:schemeClr>
                </a:solidFill>
                <a:latin typeface="+mj-lt"/>
                <a:ea typeface="+mj-ea"/>
                <a:cs typeface="+mj-cs"/>
              </a:rPr>
              <a:t>if you offer many prayers, </a:t>
            </a:r>
            <a:r>
              <a:rPr lang="en-US" sz="4800" b="1" dirty="0" smtClean="0">
                <a:solidFill>
                  <a:schemeClr val="accent2">
                    <a:lumMod val="40000"/>
                    <a:lumOff val="60000"/>
                  </a:schemeClr>
                </a:solidFill>
                <a:latin typeface="+mj-lt"/>
                <a:ea typeface="+mj-ea"/>
                <a:cs typeface="+mj-cs"/>
              </a:rPr>
              <a:t/>
            </a:r>
            <a:br>
              <a:rPr lang="en-US" sz="4800" b="1" dirty="0" smtClean="0">
                <a:solidFill>
                  <a:schemeClr val="accent2">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I </a:t>
            </a:r>
            <a:r>
              <a:rPr lang="en-US" sz="4800" b="1" dirty="0">
                <a:solidFill>
                  <a:schemeClr val="accent2">
                    <a:lumMod val="40000"/>
                    <a:lumOff val="60000"/>
                  </a:schemeClr>
                </a:solidFill>
                <a:latin typeface="+mj-lt"/>
                <a:ea typeface="+mj-ea"/>
                <a:cs typeface="+mj-cs"/>
              </a:rPr>
              <a:t>will not listen</a:t>
            </a:r>
            <a:r>
              <a:rPr lang="en-US" sz="4800" dirty="0">
                <a:solidFill>
                  <a:schemeClr val="accent5">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Your </a:t>
            </a:r>
            <a:r>
              <a:rPr lang="en-US" sz="4800" dirty="0">
                <a:solidFill>
                  <a:schemeClr val="accent5">
                    <a:lumMod val="40000"/>
                    <a:lumOff val="60000"/>
                  </a:schemeClr>
                </a:solidFill>
                <a:latin typeface="+mj-lt"/>
                <a:ea typeface="+mj-ea"/>
                <a:cs typeface="+mj-cs"/>
              </a:rPr>
              <a:t>hands are full of blood;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 Wash and </a:t>
            </a:r>
            <a:r>
              <a:rPr lang="en-US" sz="4800" b="1" dirty="0" smtClean="0">
                <a:solidFill>
                  <a:schemeClr val="accent3">
                    <a:lumMod val="40000"/>
                    <a:lumOff val="60000"/>
                  </a:schemeClr>
                </a:solidFill>
                <a:latin typeface="+mj-lt"/>
                <a:ea typeface="+mj-ea"/>
                <a:cs typeface="+mj-cs"/>
              </a:rPr>
              <a:t>make yourselves clean</a:t>
            </a:r>
            <a:r>
              <a:rPr lang="en-US" sz="4800" dirty="0" smtClean="0">
                <a:solidFill>
                  <a:schemeClr val="accent5">
                    <a:lumMod val="40000"/>
                    <a:lumOff val="60000"/>
                  </a:schemeClr>
                </a:solidFill>
                <a:latin typeface="+mj-lt"/>
                <a:ea typeface="+mj-ea"/>
                <a:cs typeface="+mj-cs"/>
              </a:rPr>
              <a:t>. </a:t>
            </a: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Isaiah 1:16-17</a:t>
            </a:r>
            <a:br>
              <a:rPr lang="en-US" sz="4800" dirty="0" smtClean="0">
                <a:solidFill>
                  <a:schemeClr val="tx2">
                    <a:lumMod val="40000"/>
                    <a:lumOff val="60000"/>
                  </a:schemeClr>
                </a:solidFill>
                <a:latin typeface="Candara" pitchFamily="34" charset="0"/>
              </a:rPr>
            </a:br>
            <a:r>
              <a:rPr lang="en-US" sz="4800" dirty="0" smtClean="0">
                <a:solidFill>
                  <a:schemeClr val="accent5">
                    <a:lumMod val="40000"/>
                    <a:lumOff val="60000"/>
                  </a:schemeClr>
                </a:solidFill>
                <a:latin typeface="+mj-lt"/>
                <a:ea typeface="+mj-ea"/>
                <a:cs typeface="+mj-cs"/>
              </a:rPr>
              <a:t>Take your evil deeds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out of my sight!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Stop doing wrong. </a:t>
            </a:r>
            <a:br>
              <a:rPr lang="en-US" sz="4800" b="1" dirty="0" smtClean="0">
                <a:solidFill>
                  <a:schemeClr val="accent2">
                    <a:lumMod val="40000"/>
                    <a:lumOff val="60000"/>
                  </a:schemeClr>
                </a:solidFill>
                <a:latin typeface="+mj-lt"/>
                <a:ea typeface="+mj-ea"/>
                <a:cs typeface="+mj-cs"/>
              </a:rPr>
            </a:br>
            <a:r>
              <a:rPr lang="en-US" sz="4800" b="1" dirty="0" smtClean="0">
                <a:solidFill>
                  <a:schemeClr val="accent3">
                    <a:lumMod val="40000"/>
                    <a:lumOff val="60000"/>
                  </a:schemeClr>
                </a:solidFill>
                <a:latin typeface="+mj-lt"/>
                <a:ea typeface="+mj-ea"/>
                <a:cs typeface="+mj-cs"/>
              </a:rPr>
              <a:t>Learn to do right!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Seek justice,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encourage the oppressed.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Defend the cause of the fatherless, plead the case of the widow. </a:t>
            </a: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Hosea 6:6</a:t>
            </a:r>
            <a:br>
              <a:rPr lang="en-US" sz="4800" dirty="0" smtClean="0">
                <a:solidFill>
                  <a:schemeClr val="tx2">
                    <a:lumMod val="40000"/>
                    <a:lumOff val="60000"/>
                  </a:schemeClr>
                </a:solidFill>
                <a:latin typeface="Candara" pitchFamily="34" charset="0"/>
              </a:rPr>
            </a:br>
            <a:r>
              <a:rPr lang="en-US" sz="4800" dirty="0">
                <a:solidFill>
                  <a:schemeClr val="accent5">
                    <a:lumMod val="40000"/>
                    <a:lumOff val="60000"/>
                  </a:schemeClr>
                </a:solidFill>
                <a:latin typeface="+mj-lt"/>
                <a:ea typeface="+mj-ea"/>
                <a:cs typeface="+mj-cs"/>
              </a:rPr>
              <a:t> For I desire </a:t>
            </a:r>
            <a:r>
              <a:rPr lang="en-US" sz="4800" b="1" dirty="0" smtClean="0">
                <a:solidFill>
                  <a:schemeClr val="accent2">
                    <a:lumMod val="40000"/>
                    <a:lumOff val="60000"/>
                  </a:schemeClr>
                </a:solidFill>
                <a:latin typeface="+mj-lt"/>
                <a:ea typeface="+mj-ea"/>
                <a:cs typeface="+mj-cs"/>
              </a:rPr>
              <a:t>mercy</a:t>
            </a:r>
            <a:r>
              <a:rPr lang="en-US" sz="4800" dirty="0" smtClean="0">
                <a:solidFill>
                  <a:schemeClr val="accent2">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and </a:t>
            </a:r>
            <a:r>
              <a:rPr lang="en-US" sz="4800" dirty="0">
                <a:solidFill>
                  <a:schemeClr val="accent5">
                    <a:lumMod val="40000"/>
                    <a:lumOff val="60000"/>
                  </a:schemeClr>
                </a:solidFill>
                <a:latin typeface="+mj-lt"/>
                <a:ea typeface="+mj-ea"/>
                <a:cs typeface="+mj-cs"/>
              </a:rPr>
              <a:t>not sacrifice,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the </a:t>
            </a:r>
            <a:r>
              <a:rPr lang="en-US" sz="4800" b="1" dirty="0">
                <a:solidFill>
                  <a:schemeClr val="accent3">
                    <a:lumMod val="40000"/>
                    <a:lumOff val="60000"/>
                  </a:schemeClr>
                </a:solidFill>
                <a:latin typeface="+mj-lt"/>
                <a:ea typeface="+mj-ea"/>
                <a:cs typeface="+mj-cs"/>
              </a:rPr>
              <a:t>knowledge of God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rather </a:t>
            </a:r>
            <a:r>
              <a:rPr lang="en-US" sz="4800" dirty="0">
                <a:solidFill>
                  <a:schemeClr val="accent5">
                    <a:lumMod val="40000"/>
                    <a:lumOff val="60000"/>
                  </a:schemeClr>
                </a:solidFill>
                <a:latin typeface="+mj-lt"/>
                <a:ea typeface="+mj-ea"/>
                <a:cs typeface="+mj-cs"/>
              </a:rPr>
              <a:t>than burnt offerings</a:t>
            </a:r>
            <a:r>
              <a:rPr lang="en-US" sz="4800" dirty="0" smtClean="0">
                <a:solidFill>
                  <a:schemeClr val="accent5">
                    <a:lumMod val="40000"/>
                    <a:lumOff val="60000"/>
                  </a:schemeClr>
                </a:solidFill>
                <a:latin typeface="+mj-lt"/>
                <a:ea typeface="+mj-ea"/>
                <a:cs typeface="+mj-cs"/>
              </a:rPr>
              <a:t>.</a:t>
            </a:r>
            <a:r>
              <a:rPr lang="en-US" sz="4800" dirty="0" smtClean="0">
                <a:solidFill>
                  <a:schemeClr val="tx2">
                    <a:lumMod val="40000"/>
                    <a:lumOff val="60000"/>
                  </a:schemeClr>
                </a:solidFill>
                <a:latin typeface="Candara" pitchFamily="34" charset="0"/>
              </a:rPr>
              <a:t/>
            </a:r>
            <a:br>
              <a:rPr lang="en-US" sz="4800" dirty="0" smtClean="0">
                <a:solidFill>
                  <a:schemeClr val="tx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Matt 9:13</a:t>
            </a:r>
            <a:br>
              <a:rPr lang="en-US" sz="4800" dirty="0" smtClean="0">
                <a:solidFill>
                  <a:schemeClr val="tx2">
                    <a:lumMod val="40000"/>
                    <a:lumOff val="60000"/>
                  </a:schemeClr>
                </a:solidFill>
                <a:latin typeface="Candara" pitchFamily="34" charset="0"/>
              </a:rPr>
            </a:br>
            <a:r>
              <a:rPr lang="en-US" sz="4800" dirty="0" smtClean="0">
                <a:solidFill>
                  <a:schemeClr val="accent5">
                    <a:lumMod val="40000"/>
                    <a:lumOff val="60000"/>
                  </a:schemeClr>
                </a:solidFill>
                <a:latin typeface="+mj-lt"/>
                <a:ea typeface="+mj-ea"/>
                <a:cs typeface="+mj-cs"/>
              </a:rPr>
              <a:t>Go </a:t>
            </a:r>
            <a:r>
              <a:rPr lang="en-US" sz="4800" dirty="0">
                <a:solidFill>
                  <a:schemeClr val="accent5">
                    <a:lumMod val="40000"/>
                    <a:lumOff val="60000"/>
                  </a:schemeClr>
                </a:solidFill>
                <a:latin typeface="+mj-lt"/>
                <a:ea typeface="+mj-ea"/>
                <a:cs typeface="+mj-cs"/>
              </a:rPr>
              <a:t>and learn what this means: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t>
            </a:r>
            <a:r>
              <a:rPr lang="en-US" sz="4800" b="1" dirty="0">
                <a:solidFill>
                  <a:schemeClr val="accent2">
                    <a:lumMod val="40000"/>
                    <a:lumOff val="60000"/>
                  </a:schemeClr>
                </a:solidFill>
                <a:latin typeface="+mj-lt"/>
                <a:ea typeface="+mj-ea"/>
                <a:cs typeface="+mj-cs"/>
              </a:rPr>
              <a:t>I desire mercy, not sacrifice</a:t>
            </a:r>
            <a:r>
              <a:rPr lang="en-US" sz="4800" dirty="0">
                <a:solidFill>
                  <a:schemeClr val="accent5">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For </a:t>
            </a:r>
            <a:r>
              <a:rPr lang="en-US" sz="4800" dirty="0">
                <a:solidFill>
                  <a:schemeClr val="accent5">
                    <a:lumMod val="40000"/>
                    <a:lumOff val="60000"/>
                  </a:schemeClr>
                </a:solidFill>
                <a:latin typeface="+mj-lt"/>
                <a:ea typeface="+mj-ea"/>
                <a:cs typeface="+mj-cs"/>
              </a:rPr>
              <a:t>I have not come to call the righteous, but sinners</a:t>
            </a:r>
            <a:r>
              <a:rPr lang="en-US" sz="4800" dirty="0" smtClean="0">
                <a:solidFill>
                  <a:schemeClr val="accent5">
                    <a:lumMod val="40000"/>
                    <a:lumOff val="60000"/>
                  </a:schemeClr>
                </a:solidFill>
                <a:latin typeface="+mj-lt"/>
                <a:ea typeface="+mj-ea"/>
                <a:cs typeface="+mj-cs"/>
              </a:rPr>
              <a:t>.</a:t>
            </a:r>
            <a:r>
              <a:rPr lang="en-US" sz="4800" dirty="0" smtClean="0">
                <a:solidFill>
                  <a:schemeClr val="tx2">
                    <a:lumMod val="40000"/>
                    <a:lumOff val="60000"/>
                  </a:schemeClr>
                </a:solidFill>
                <a:latin typeface="Candara" pitchFamily="34" charset="0"/>
              </a:rPr>
              <a:t/>
            </a:r>
            <a:br>
              <a:rPr lang="en-US" sz="4800" dirty="0" smtClean="0">
                <a:solidFill>
                  <a:schemeClr val="tx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1 Peter 1:15-16</a:t>
            </a:r>
            <a:br>
              <a:rPr lang="en-US" sz="4800" dirty="0" smtClean="0">
                <a:solidFill>
                  <a:schemeClr val="tx2">
                    <a:lumMod val="40000"/>
                    <a:lumOff val="60000"/>
                  </a:schemeClr>
                </a:solidFill>
                <a:latin typeface="Candara" pitchFamily="34" charset="0"/>
              </a:rPr>
            </a:br>
            <a:r>
              <a:rPr lang="en-US" sz="4800" dirty="0">
                <a:solidFill>
                  <a:schemeClr val="accent5">
                    <a:lumMod val="40000"/>
                    <a:lumOff val="60000"/>
                  </a:schemeClr>
                </a:solidFill>
              </a:rPr>
              <a:t>J</a:t>
            </a:r>
            <a:r>
              <a:rPr lang="en-US" sz="4800" dirty="0" smtClean="0">
                <a:solidFill>
                  <a:schemeClr val="accent5">
                    <a:lumMod val="40000"/>
                    <a:lumOff val="60000"/>
                  </a:schemeClr>
                </a:solidFill>
                <a:latin typeface="+mj-lt"/>
                <a:ea typeface="+mj-ea"/>
                <a:cs typeface="+mj-cs"/>
              </a:rPr>
              <a:t>ust </a:t>
            </a:r>
            <a:r>
              <a:rPr lang="en-US" sz="4800" dirty="0">
                <a:solidFill>
                  <a:schemeClr val="accent5">
                    <a:lumMod val="40000"/>
                    <a:lumOff val="60000"/>
                  </a:schemeClr>
                </a:solidFill>
                <a:latin typeface="+mj-lt"/>
                <a:ea typeface="+mj-ea"/>
                <a:cs typeface="+mj-cs"/>
              </a:rPr>
              <a:t>as he who called you is holy,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so </a:t>
            </a:r>
            <a:r>
              <a:rPr lang="en-US" sz="4800" dirty="0">
                <a:solidFill>
                  <a:schemeClr val="accent5">
                    <a:lumMod val="40000"/>
                    <a:lumOff val="60000"/>
                  </a:schemeClr>
                </a:solidFill>
                <a:latin typeface="+mj-lt"/>
                <a:ea typeface="+mj-ea"/>
                <a:cs typeface="+mj-cs"/>
              </a:rPr>
              <a:t>be holy in all you do;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for </a:t>
            </a:r>
            <a:r>
              <a:rPr lang="en-US" sz="4800" dirty="0">
                <a:solidFill>
                  <a:schemeClr val="accent5">
                    <a:lumMod val="40000"/>
                    <a:lumOff val="60000"/>
                  </a:schemeClr>
                </a:solidFill>
                <a:latin typeface="+mj-lt"/>
                <a:ea typeface="+mj-ea"/>
                <a:cs typeface="+mj-cs"/>
              </a:rPr>
              <a:t>it is written</a:t>
            </a:r>
            <a:r>
              <a:rPr lang="en-US" sz="4800" dirty="0" smtClean="0">
                <a:solidFill>
                  <a:schemeClr val="accent5">
                    <a:lumMod val="40000"/>
                    <a:lumOff val="60000"/>
                  </a:schemeClr>
                </a:solidFill>
                <a:latin typeface="+mj-lt"/>
                <a:ea typeface="+mj-ea"/>
                <a:cs typeface="+mj-cs"/>
              </a:rPr>
              <a:t>:</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Be </a:t>
            </a:r>
            <a:r>
              <a:rPr lang="en-US" sz="4800" b="1" dirty="0">
                <a:solidFill>
                  <a:schemeClr val="accent2">
                    <a:lumMod val="40000"/>
                    <a:lumOff val="60000"/>
                  </a:schemeClr>
                </a:solidFill>
                <a:latin typeface="+mj-lt"/>
                <a:ea typeface="+mj-ea"/>
                <a:cs typeface="+mj-cs"/>
              </a:rPr>
              <a:t>holy, </a:t>
            </a:r>
            <a:r>
              <a:rPr lang="en-US" sz="4800" b="1" dirty="0" smtClean="0">
                <a:solidFill>
                  <a:schemeClr val="accent2">
                    <a:lumMod val="40000"/>
                    <a:lumOff val="60000"/>
                  </a:schemeClr>
                </a:solidFill>
                <a:latin typeface="+mj-lt"/>
                <a:ea typeface="+mj-ea"/>
                <a:cs typeface="+mj-cs"/>
              </a:rPr>
              <a:t/>
            </a:r>
            <a:br>
              <a:rPr lang="en-US" sz="4800" b="1" dirty="0" smtClean="0">
                <a:solidFill>
                  <a:schemeClr val="accent2">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because </a:t>
            </a:r>
            <a:r>
              <a:rPr lang="en-US" sz="4800" b="1" dirty="0">
                <a:solidFill>
                  <a:schemeClr val="accent2">
                    <a:lumMod val="40000"/>
                    <a:lumOff val="60000"/>
                  </a:schemeClr>
                </a:solidFill>
                <a:latin typeface="+mj-lt"/>
                <a:ea typeface="+mj-ea"/>
                <a:cs typeface="+mj-cs"/>
              </a:rPr>
              <a:t>I am </a:t>
            </a:r>
            <a:r>
              <a:rPr lang="en-US" sz="4800" b="1" dirty="0" err="1" smtClean="0">
                <a:solidFill>
                  <a:schemeClr val="accent2">
                    <a:lumMod val="40000"/>
                    <a:lumOff val="60000"/>
                  </a:schemeClr>
                </a:solidFill>
                <a:latin typeface="Candara" pitchFamily="34" charset="0"/>
              </a:rPr>
              <a:t>am</a:t>
            </a:r>
            <a:r>
              <a:rPr lang="en-US" sz="4800" b="1" dirty="0" smtClean="0">
                <a:solidFill>
                  <a:schemeClr val="accent2">
                    <a:lumMod val="40000"/>
                    <a:lumOff val="60000"/>
                  </a:schemeClr>
                </a:solidFill>
                <a:latin typeface="Candara" pitchFamily="34" charset="0"/>
              </a:rPr>
              <a:t> holy</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dirty="0" smtClean="0">
                <a:solidFill>
                  <a:schemeClr val="tx2">
                    <a:lumMod val="40000"/>
                    <a:lumOff val="60000"/>
                  </a:schemeClr>
                </a:solidFill>
                <a:latin typeface="Candara" pitchFamily="34" charset="0"/>
              </a:rPr>
              <a:t>Malachi 1:6</a:t>
            </a:r>
            <a:br>
              <a:rPr lang="en-US" dirty="0" smtClean="0">
                <a:solidFill>
                  <a:schemeClr val="tx2">
                    <a:lumMod val="40000"/>
                    <a:lumOff val="60000"/>
                  </a:schemeClr>
                </a:solidFill>
                <a:latin typeface="Candara" pitchFamily="34" charset="0"/>
              </a:rPr>
            </a:br>
            <a:r>
              <a:rPr lang="en-US" dirty="0">
                <a:solidFill>
                  <a:schemeClr val="accent5">
                    <a:lumMod val="40000"/>
                    <a:lumOff val="60000"/>
                  </a:schemeClr>
                </a:solidFill>
              </a:rPr>
              <a:t> </a:t>
            </a:r>
            <a:r>
              <a:rPr lang="en-US" dirty="0" smtClean="0">
                <a:solidFill>
                  <a:schemeClr val="accent5">
                    <a:lumMod val="40000"/>
                    <a:lumOff val="60000"/>
                  </a:schemeClr>
                </a:solidFill>
              </a:rPr>
              <a:t>A </a:t>
            </a:r>
            <a:r>
              <a:rPr lang="en-US" dirty="0">
                <a:solidFill>
                  <a:schemeClr val="accent5">
                    <a:lumMod val="40000"/>
                    <a:lumOff val="60000"/>
                  </a:schemeClr>
                </a:solidFill>
              </a:rPr>
              <a:t>son honors his father, and </a:t>
            </a:r>
            <a:r>
              <a:rPr lang="en-US" dirty="0" smtClean="0">
                <a:solidFill>
                  <a:schemeClr val="accent5">
                    <a:lumMod val="40000"/>
                    <a:lumOff val="60000"/>
                  </a:schemeClr>
                </a:solidFill>
              </a:rPr>
              <a:t>a servant </a:t>
            </a:r>
            <a:br>
              <a:rPr lang="en-US" dirty="0" smtClean="0">
                <a:solidFill>
                  <a:schemeClr val="accent5">
                    <a:lumMod val="40000"/>
                    <a:lumOff val="60000"/>
                  </a:schemeClr>
                </a:solidFill>
              </a:rPr>
            </a:br>
            <a:r>
              <a:rPr lang="en-US" dirty="0" smtClean="0">
                <a:solidFill>
                  <a:schemeClr val="accent5">
                    <a:lumMod val="40000"/>
                    <a:lumOff val="60000"/>
                  </a:schemeClr>
                </a:solidFill>
              </a:rPr>
              <a:t>his </a:t>
            </a:r>
            <a:r>
              <a:rPr lang="en-US" dirty="0">
                <a:solidFill>
                  <a:schemeClr val="accent5">
                    <a:lumMod val="40000"/>
                    <a:lumOff val="60000"/>
                  </a:schemeClr>
                </a:solidFill>
              </a:rPr>
              <a:t>master. If I am a father, where is </a:t>
            </a:r>
            <a:r>
              <a:rPr lang="en-US" dirty="0" smtClean="0">
                <a:solidFill>
                  <a:schemeClr val="accent5">
                    <a:lumMod val="40000"/>
                    <a:lumOff val="60000"/>
                  </a:schemeClr>
                </a:solidFill>
              </a:rPr>
              <a:t/>
            </a:r>
            <a:br>
              <a:rPr lang="en-US" dirty="0" smtClean="0">
                <a:solidFill>
                  <a:schemeClr val="accent5">
                    <a:lumMod val="40000"/>
                    <a:lumOff val="60000"/>
                  </a:schemeClr>
                </a:solidFill>
              </a:rPr>
            </a:br>
            <a:r>
              <a:rPr lang="en-US" dirty="0" smtClean="0">
                <a:solidFill>
                  <a:schemeClr val="accent5">
                    <a:lumMod val="40000"/>
                    <a:lumOff val="60000"/>
                  </a:schemeClr>
                </a:solidFill>
              </a:rPr>
              <a:t>the </a:t>
            </a:r>
            <a:r>
              <a:rPr lang="en-US" dirty="0">
                <a:solidFill>
                  <a:schemeClr val="accent5">
                    <a:lumMod val="40000"/>
                    <a:lumOff val="60000"/>
                  </a:schemeClr>
                </a:solidFill>
              </a:rPr>
              <a:t>honor due me? If I am a master, </a:t>
            </a:r>
            <a:r>
              <a:rPr lang="en-US" dirty="0" smtClean="0">
                <a:solidFill>
                  <a:schemeClr val="accent5">
                    <a:lumMod val="40000"/>
                    <a:lumOff val="60000"/>
                  </a:schemeClr>
                </a:solidFill>
              </a:rPr>
              <a:t/>
            </a:r>
            <a:br>
              <a:rPr lang="en-US" dirty="0" smtClean="0">
                <a:solidFill>
                  <a:schemeClr val="accent5">
                    <a:lumMod val="40000"/>
                    <a:lumOff val="60000"/>
                  </a:schemeClr>
                </a:solidFill>
              </a:rPr>
            </a:br>
            <a:r>
              <a:rPr lang="en-US" b="1" dirty="0" smtClean="0">
                <a:solidFill>
                  <a:schemeClr val="accent2">
                    <a:lumMod val="40000"/>
                    <a:lumOff val="60000"/>
                  </a:schemeClr>
                </a:solidFill>
              </a:rPr>
              <a:t>where </a:t>
            </a:r>
            <a:r>
              <a:rPr lang="en-US" b="1" dirty="0">
                <a:solidFill>
                  <a:schemeClr val="accent2">
                    <a:lumMod val="40000"/>
                    <a:lumOff val="60000"/>
                  </a:schemeClr>
                </a:solidFill>
              </a:rPr>
              <a:t>is the respect due me</a:t>
            </a:r>
            <a:r>
              <a:rPr lang="en-US" b="1" dirty="0" smtClean="0">
                <a:solidFill>
                  <a:schemeClr val="accent2">
                    <a:lumMod val="40000"/>
                    <a:lumOff val="60000"/>
                  </a:schemeClr>
                </a:solidFill>
              </a:rPr>
              <a:t>?</a:t>
            </a:r>
            <a:r>
              <a:rPr lang="en-US" dirty="0" smtClean="0">
                <a:solidFill>
                  <a:schemeClr val="accent5">
                    <a:lumMod val="40000"/>
                    <a:lumOff val="60000"/>
                  </a:schemeClr>
                </a:solidFill>
              </a:rPr>
              <a:t> </a:t>
            </a:r>
            <a:br>
              <a:rPr lang="en-US" dirty="0" smtClean="0">
                <a:solidFill>
                  <a:schemeClr val="accent5">
                    <a:lumMod val="40000"/>
                    <a:lumOff val="60000"/>
                  </a:schemeClr>
                </a:solidFill>
              </a:rPr>
            </a:br>
            <a:r>
              <a:rPr lang="en-US" dirty="0" smtClean="0">
                <a:solidFill>
                  <a:schemeClr val="accent5">
                    <a:lumMod val="40000"/>
                    <a:lumOff val="60000"/>
                  </a:schemeClr>
                </a:solidFill>
              </a:rPr>
              <a:t>says </a:t>
            </a:r>
            <a:r>
              <a:rPr lang="en-US" dirty="0">
                <a:solidFill>
                  <a:schemeClr val="accent5">
                    <a:lumMod val="40000"/>
                    <a:lumOff val="60000"/>
                  </a:schemeClr>
                </a:solidFill>
              </a:rPr>
              <a:t>the Lord Almighty. </a:t>
            </a:r>
            <a:r>
              <a:rPr lang="en-US" dirty="0" smtClean="0">
                <a:solidFill>
                  <a:schemeClr val="accent5">
                    <a:lumMod val="40000"/>
                    <a:lumOff val="60000"/>
                  </a:schemeClr>
                </a:solidFill>
              </a:rPr>
              <a:t/>
            </a:r>
            <a:br>
              <a:rPr lang="en-US" dirty="0" smtClean="0">
                <a:solidFill>
                  <a:schemeClr val="accent5">
                    <a:lumMod val="40000"/>
                    <a:lumOff val="60000"/>
                  </a:schemeClr>
                </a:solidFill>
              </a:rPr>
            </a:br>
            <a:r>
              <a:rPr lang="en-US" dirty="0" smtClean="0">
                <a:solidFill>
                  <a:schemeClr val="accent5">
                    <a:lumMod val="40000"/>
                    <a:lumOff val="60000"/>
                  </a:schemeClr>
                </a:solidFill>
              </a:rPr>
              <a:t>It </a:t>
            </a:r>
            <a:r>
              <a:rPr lang="en-US" dirty="0">
                <a:solidFill>
                  <a:schemeClr val="accent5">
                    <a:lumMod val="40000"/>
                    <a:lumOff val="60000"/>
                  </a:schemeClr>
                </a:solidFill>
              </a:rPr>
              <a:t>is you, O priests, who show </a:t>
            </a:r>
            <a:r>
              <a:rPr lang="en-US" dirty="0" smtClean="0">
                <a:solidFill>
                  <a:schemeClr val="accent5">
                    <a:lumMod val="40000"/>
                    <a:lumOff val="60000"/>
                  </a:schemeClr>
                </a:solidFill>
              </a:rPr>
              <a:t/>
            </a:r>
            <a:br>
              <a:rPr lang="en-US" dirty="0" smtClean="0">
                <a:solidFill>
                  <a:schemeClr val="accent5">
                    <a:lumMod val="40000"/>
                    <a:lumOff val="60000"/>
                  </a:schemeClr>
                </a:solidFill>
              </a:rPr>
            </a:br>
            <a:r>
              <a:rPr lang="en-US" dirty="0" smtClean="0">
                <a:solidFill>
                  <a:schemeClr val="accent5">
                    <a:lumMod val="40000"/>
                    <a:lumOff val="60000"/>
                  </a:schemeClr>
                </a:solidFill>
              </a:rPr>
              <a:t>contempt </a:t>
            </a:r>
            <a:r>
              <a:rPr lang="en-US" dirty="0">
                <a:solidFill>
                  <a:schemeClr val="accent5">
                    <a:lumMod val="40000"/>
                    <a:lumOff val="60000"/>
                  </a:schemeClr>
                </a:solidFill>
              </a:rPr>
              <a:t>for my name. </a:t>
            </a:r>
            <a:r>
              <a:rPr lang="en-US" dirty="0" smtClean="0">
                <a:solidFill>
                  <a:schemeClr val="accent5">
                    <a:lumMod val="40000"/>
                    <a:lumOff val="60000"/>
                  </a:schemeClr>
                </a:solidFill>
              </a:rPr>
              <a:t/>
            </a:r>
            <a:br>
              <a:rPr lang="en-US" dirty="0" smtClean="0">
                <a:solidFill>
                  <a:schemeClr val="accent5">
                    <a:lumMod val="40000"/>
                    <a:lumOff val="60000"/>
                  </a:schemeClr>
                </a:solidFill>
              </a:rPr>
            </a:br>
            <a:r>
              <a:rPr lang="en-US" dirty="0" smtClean="0">
                <a:solidFill>
                  <a:schemeClr val="accent5">
                    <a:lumMod val="40000"/>
                    <a:lumOff val="60000"/>
                  </a:schemeClr>
                </a:solidFill>
              </a:rPr>
              <a:t>But </a:t>
            </a:r>
            <a:r>
              <a:rPr lang="en-US" dirty="0">
                <a:solidFill>
                  <a:schemeClr val="accent5">
                    <a:lumMod val="40000"/>
                    <a:lumOff val="60000"/>
                  </a:schemeClr>
                </a:solidFill>
              </a:rPr>
              <a:t>you ask, </a:t>
            </a:r>
            <a:r>
              <a:rPr lang="en-US" dirty="0" smtClean="0">
                <a:solidFill>
                  <a:schemeClr val="accent5">
                    <a:lumMod val="40000"/>
                    <a:lumOff val="60000"/>
                  </a:schemeClr>
                </a:solidFill>
              </a:rPr>
              <a:t>“How </a:t>
            </a:r>
            <a:r>
              <a:rPr lang="en-US" dirty="0">
                <a:solidFill>
                  <a:schemeClr val="accent5">
                    <a:lumMod val="40000"/>
                    <a:lumOff val="60000"/>
                  </a:schemeClr>
                </a:solidFill>
              </a:rPr>
              <a:t>have we shown contempt for your name</a:t>
            </a:r>
            <a:r>
              <a:rPr lang="en-US" dirty="0" smtClean="0">
                <a:solidFill>
                  <a:schemeClr val="accent5">
                    <a:lumMod val="40000"/>
                    <a:lumOff val="60000"/>
                  </a:schemeClr>
                </a:solidFill>
              </a:rPr>
              <a:t>?”</a:t>
            </a:r>
            <a:endParaRPr lang="en-US" dirty="0">
              <a:solidFill>
                <a:schemeClr val="accent2">
                  <a:lumMod val="40000"/>
                  <a:lumOff val="60000"/>
                </a:schemeClr>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dirty="0" smtClean="0">
                <a:solidFill>
                  <a:schemeClr val="tx2">
                    <a:lumMod val="40000"/>
                    <a:lumOff val="60000"/>
                  </a:schemeClr>
                </a:solidFill>
                <a:latin typeface="Candara" pitchFamily="34" charset="0"/>
              </a:rPr>
              <a:t>Malachi 1:8</a:t>
            </a:r>
            <a:br>
              <a:rPr lang="en-US" dirty="0" smtClean="0">
                <a:solidFill>
                  <a:schemeClr val="tx2">
                    <a:lumMod val="40000"/>
                    <a:lumOff val="60000"/>
                  </a:schemeClr>
                </a:solidFill>
                <a:latin typeface="Candara" pitchFamily="34" charset="0"/>
              </a:rPr>
            </a:br>
            <a:r>
              <a:rPr lang="en-US" dirty="0">
                <a:solidFill>
                  <a:schemeClr val="tx2"/>
                </a:solidFill>
                <a:latin typeface="+mj-lt"/>
                <a:ea typeface="+mj-ea"/>
                <a:cs typeface="+mj-cs"/>
              </a:rPr>
              <a:t> </a:t>
            </a:r>
            <a:r>
              <a:rPr lang="en-US" dirty="0">
                <a:solidFill>
                  <a:schemeClr val="accent5">
                    <a:lumMod val="40000"/>
                    <a:lumOff val="60000"/>
                  </a:schemeClr>
                </a:solidFill>
                <a:latin typeface="+mj-lt"/>
                <a:ea typeface="+mj-ea"/>
                <a:cs typeface="+mj-cs"/>
              </a:rPr>
              <a:t>When you bring </a:t>
            </a:r>
            <a:r>
              <a:rPr lang="en-US" b="1" dirty="0">
                <a:solidFill>
                  <a:schemeClr val="accent2">
                    <a:lumMod val="40000"/>
                    <a:lumOff val="60000"/>
                  </a:schemeClr>
                </a:solidFill>
                <a:latin typeface="+mj-lt"/>
                <a:ea typeface="+mj-ea"/>
                <a:cs typeface="+mj-cs"/>
              </a:rPr>
              <a:t>blind animals</a:t>
            </a:r>
            <a:r>
              <a:rPr lang="en-US" dirty="0">
                <a:solidFill>
                  <a:schemeClr val="accent5">
                    <a:lumMod val="40000"/>
                    <a:lumOff val="60000"/>
                  </a:schemeClr>
                </a:solidFill>
                <a:latin typeface="+mj-lt"/>
                <a:ea typeface="+mj-ea"/>
                <a:cs typeface="+mj-cs"/>
              </a:rPr>
              <a:t> for sacrifice, is that not wrong? </a:t>
            </a:r>
            <a:r>
              <a:rPr lang="en-US" dirty="0" smtClean="0">
                <a:solidFill>
                  <a:schemeClr val="accent5">
                    <a:lumMod val="40000"/>
                    <a:lumOff val="60000"/>
                  </a:schemeClr>
                </a:solidFill>
                <a:latin typeface="+mj-lt"/>
                <a:ea typeface="+mj-ea"/>
                <a:cs typeface="+mj-cs"/>
              </a:rPr>
              <a:t/>
            </a:r>
            <a:br>
              <a:rPr lang="en-US" dirty="0" smtClean="0">
                <a:solidFill>
                  <a:schemeClr val="accent5">
                    <a:lumMod val="40000"/>
                    <a:lumOff val="60000"/>
                  </a:schemeClr>
                </a:solidFill>
                <a:latin typeface="+mj-lt"/>
                <a:ea typeface="+mj-ea"/>
                <a:cs typeface="+mj-cs"/>
              </a:rPr>
            </a:br>
            <a:r>
              <a:rPr lang="en-US" dirty="0" smtClean="0">
                <a:solidFill>
                  <a:schemeClr val="accent5">
                    <a:lumMod val="40000"/>
                    <a:lumOff val="60000"/>
                  </a:schemeClr>
                </a:solidFill>
                <a:latin typeface="+mj-lt"/>
                <a:ea typeface="+mj-ea"/>
                <a:cs typeface="+mj-cs"/>
              </a:rPr>
              <a:t>When </a:t>
            </a:r>
            <a:r>
              <a:rPr lang="en-US" dirty="0">
                <a:solidFill>
                  <a:schemeClr val="accent5">
                    <a:lumMod val="40000"/>
                    <a:lumOff val="60000"/>
                  </a:schemeClr>
                </a:solidFill>
                <a:latin typeface="+mj-lt"/>
                <a:ea typeface="+mj-ea"/>
                <a:cs typeface="+mj-cs"/>
              </a:rPr>
              <a:t>you sacrifice </a:t>
            </a:r>
            <a:r>
              <a:rPr lang="en-US" b="1" dirty="0">
                <a:solidFill>
                  <a:schemeClr val="accent2">
                    <a:lumMod val="40000"/>
                    <a:lumOff val="60000"/>
                  </a:schemeClr>
                </a:solidFill>
                <a:latin typeface="+mj-lt"/>
                <a:ea typeface="+mj-ea"/>
                <a:cs typeface="+mj-cs"/>
              </a:rPr>
              <a:t>crippled or diseased animals</a:t>
            </a:r>
            <a:r>
              <a:rPr lang="en-US" dirty="0">
                <a:solidFill>
                  <a:schemeClr val="accent5">
                    <a:lumMod val="40000"/>
                    <a:lumOff val="60000"/>
                  </a:schemeClr>
                </a:solidFill>
                <a:latin typeface="+mj-lt"/>
                <a:ea typeface="+mj-ea"/>
                <a:cs typeface="+mj-cs"/>
              </a:rPr>
              <a:t>, is that not wrong? </a:t>
            </a:r>
            <a:r>
              <a:rPr lang="en-US" dirty="0" smtClean="0">
                <a:solidFill>
                  <a:schemeClr val="accent5">
                    <a:lumMod val="40000"/>
                    <a:lumOff val="60000"/>
                  </a:schemeClr>
                </a:solidFill>
                <a:latin typeface="+mj-lt"/>
                <a:ea typeface="+mj-ea"/>
                <a:cs typeface="+mj-cs"/>
              </a:rPr>
              <a:t/>
            </a:r>
            <a:br>
              <a:rPr lang="en-US" dirty="0" smtClean="0">
                <a:solidFill>
                  <a:schemeClr val="accent5">
                    <a:lumMod val="40000"/>
                    <a:lumOff val="60000"/>
                  </a:schemeClr>
                </a:solidFill>
                <a:latin typeface="+mj-lt"/>
                <a:ea typeface="+mj-ea"/>
                <a:cs typeface="+mj-cs"/>
              </a:rPr>
            </a:br>
            <a:r>
              <a:rPr lang="en-US" dirty="0" smtClean="0">
                <a:solidFill>
                  <a:schemeClr val="accent5">
                    <a:lumMod val="40000"/>
                    <a:lumOff val="60000"/>
                  </a:schemeClr>
                </a:solidFill>
                <a:latin typeface="+mj-lt"/>
                <a:ea typeface="+mj-ea"/>
                <a:cs typeface="+mj-cs"/>
              </a:rPr>
              <a:t>Try </a:t>
            </a:r>
            <a:r>
              <a:rPr lang="en-US" dirty="0">
                <a:solidFill>
                  <a:schemeClr val="accent5">
                    <a:lumMod val="40000"/>
                    <a:lumOff val="60000"/>
                  </a:schemeClr>
                </a:solidFill>
                <a:latin typeface="+mj-lt"/>
                <a:ea typeface="+mj-ea"/>
                <a:cs typeface="+mj-cs"/>
              </a:rPr>
              <a:t>offering them to your governor! </a:t>
            </a:r>
            <a:r>
              <a:rPr lang="en-US" dirty="0" smtClean="0">
                <a:solidFill>
                  <a:schemeClr val="accent5">
                    <a:lumMod val="40000"/>
                    <a:lumOff val="60000"/>
                  </a:schemeClr>
                </a:solidFill>
                <a:latin typeface="+mj-lt"/>
                <a:ea typeface="+mj-ea"/>
                <a:cs typeface="+mj-cs"/>
              </a:rPr>
              <a:t/>
            </a:r>
            <a:br>
              <a:rPr lang="en-US" dirty="0" smtClean="0">
                <a:solidFill>
                  <a:schemeClr val="accent5">
                    <a:lumMod val="40000"/>
                    <a:lumOff val="60000"/>
                  </a:schemeClr>
                </a:solidFill>
                <a:latin typeface="+mj-lt"/>
                <a:ea typeface="+mj-ea"/>
                <a:cs typeface="+mj-cs"/>
              </a:rPr>
            </a:br>
            <a:r>
              <a:rPr lang="en-US" dirty="0" smtClean="0">
                <a:solidFill>
                  <a:schemeClr val="accent5">
                    <a:lumMod val="40000"/>
                    <a:lumOff val="60000"/>
                  </a:schemeClr>
                </a:solidFill>
                <a:latin typeface="+mj-lt"/>
                <a:ea typeface="+mj-ea"/>
                <a:cs typeface="+mj-cs"/>
              </a:rPr>
              <a:t>Would </a:t>
            </a:r>
            <a:r>
              <a:rPr lang="en-US" dirty="0">
                <a:solidFill>
                  <a:schemeClr val="accent5">
                    <a:lumMod val="40000"/>
                    <a:lumOff val="60000"/>
                  </a:schemeClr>
                </a:solidFill>
                <a:latin typeface="+mj-lt"/>
                <a:ea typeface="+mj-ea"/>
                <a:cs typeface="+mj-cs"/>
              </a:rPr>
              <a:t>he be pleased with you? </a:t>
            </a:r>
            <a:r>
              <a:rPr lang="en-US" dirty="0" smtClean="0">
                <a:solidFill>
                  <a:schemeClr val="accent5">
                    <a:lumMod val="40000"/>
                    <a:lumOff val="60000"/>
                  </a:schemeClr>
                </a:solidFill>
                <a:latin typeface="+mj-lt"/>
                <a:ea typeface="+mj-ea"/>
                <a:cs typeface="+mj-cs"/>
              </a:rPr>
              <a:t/>
            </a:r>
            <a:br>
              <a:rPr lang="en-US" dirty="0" smtClean="0">
                <a:solidFill>
                  <a:schemeClr val="accent5">
                    <a:lumMod val="40000"/>
                    <a:lumOff val="60000"/>
                  </a:schemeClr>
                </a:solidFill>
                <a:latin typeface="+mj-lt"/>
                <a:ea typeface="+mj-ea"/>
                <a:cs typeface="+mj-cs"/>
              </a:rPr>
            </a:br>
            <a:r>
              <a:rPr lang="en-US" b="1" dirty="0" smtClean="0">
                <a:solidFill>
                  <a:schemeClr val="accent3">
                    <a:lumMod val="40000"/>
                    <a:lumOff val="60000"/>
                  </a:schemeClr>
                </a:solidFill>
                <a:latin typeface="+mj-lt"/>
                <a:ea typeface="+mj-ea"/>
                <a:cs typeface="+mj-cs"/>
              </a:rPr>
              <a:t>Would </a:t>
            </a:r>
            <a:r>
              <a:rPr lang="en-US" b="1" dirty="0">
                <a:solidFill>
                  <a:schemeClr val="accent3">
                    <a:lumMod val="40000"/>
                    <a:lumOff val="60000"/>
                  </a:schemeClr>
                </a:solidFill>
                <a:latin typeface="+mj-lt"/>
                <a:ea typeface="+mj-ea"/>
                <a:cs typeface="+mj-cs"/>
              </a:rPr>
              <a:t>he accept you?</a:t>
            </a:r>
            <a:r>
              <a:rPr lang="en-US" dirty="0">
                <a:solidFill>
                  <a:schemeClr val="accent5">
                    <a:lumMod val="40000"/>
                    <a:lumOff val="60000"/>
                  </a:schemeClr>
                </a:solidFill>
                <a:latin typeface="+mj-lt"/>
                <a:ea typeface="+mj-ea"/>
                <a:cs typeface="+mj-cs"/>
              </a:rPr>
              <a:t>” </a:t>
            </a:r>
            <a:r>
              <a:rPr lang="en-US" dirty="0" smtClean="0">
                <a:solidFill>
                  <a:schemeClr val="accent5">
                    <a:lumMod val="40000"/>
                    <a:lumOff val="60000"/>
                  </a:schemeClr>
                </a:solidFill>
                <a:latin typeface="+mj-lt"/>
                <a:ea typeface="+mj-ea"/>
                <a:cs typeface="+mj-cs"/>
              </a:rPr>
              <a:t/>
            </a:r>
            <a:br>
              <a:rPr lang="en-US" dirty="0" smtClean="0">
                <a:solidFill>
                  <a:schemeClr val="accent5">
                    <a:lumMod val="40000"/>
                    <a:lumOff val="60000"/>
                  </a:schemeClr>
                </a:solidFill>
                <a:latin typeface="+mj-lt"/>
                <a:ea typeface="+mj-ea"/>
                <a:cs typeface="+mj-cs"/>
              </a:rPr>
            </a:br>
            <a:r>
              <a:rPr lang="en-US" dirty="0" smtClean="0">
                <a:solidFill>
                  <a:schemeClr val="accent5">
                    <a:lumMod val="40000"/>
                    <a:lumOff val="60000"/>
                  </a:schemeClr>
                </a:solidFill>
                <a:latin typeface="+mj-lt"/>
                <a:ea typeface="+mj-ea"/>
                <a:cs typeface="+mj-cs"/>
              </a:rPr>
              <a:t>says </a:t>
            </a:r>
            <a:r>
              <a:rPr lang="en-US" dirty="0">
                <a:solidFill>
                  <a:schemeClr val="accent5">
                    <a:lumMod val="40000"/>
                    <a:lumOff val="60000"/>
                  </a:schemeClr>
                </a:solidFill>
                <a:latin typeface="+mj-lt"/>
                <a:ea typeface="+mj-ea"/>
                <a:cs typeface="+mj-cs"/>
              </a:rPr>
              <a:t>the Lord Almighty. </a:t>
            </a:r>
            <a:r>
              <a:rPr lang="en-US" dirty="0">
                <a:solidFill>
                  <a:schemeClr val="accent2">
                    <a:lumMod val="40000"/>
                    <a:lumOff val="60000"/>
                  </a:schemeClr>
                </a:solidFill>
                <a:latin typeface="Candara" pitchFamily="34" charset="0"/>
              </a:rPr>
              <a:t/>
            </a:r>
            <a:br>
              <a:rPr lang="en-US" dirty="0">
                <a:solidFill>
                  <a:schemeClr val="accent2">
                    <a:lumMod val="40000"/>
                    <a:lumOff val="60000"/>
                  </a:schemeClr>
                </a:solidFill>
                <a:latin typeface="Candara" pitchFamily="34" charset="0"/>
              </a:rPr>
            </a:br>
            <a:endParaRPr lang="en-US"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Malachi 1:10</a:t>
            </a:r>
            <a:br>
              <a:rPr lang="en-US" sz="4800" dirty="0" smtClean="0">
                <a:solidFill>
                  <a:schemeClr val="tx2">
                    <a:lumMod val="40000"/>
                    <a:lumOff val="60000"/>
                  </a:schemeClr>
                </a:solidFill>
                <a:latin typeface="Candara" pitchFamily="34" charset="0"/>
              </a:rPr>
            </a:br>
            <a:r>
              <a:rPr lang="en-US" sz="4800" dirty="0">
                <a:solidFill>
                  <a:schemeClr val="accent5">
                    <a:lumMod val="20000"/>
                    <a:lumOff val="80000"/>
                  </a:schemeClr>
                </a:solidFill>
                <a:latin typeface="+mj-lt"/>
                <a:ea typeface="+mj-ea"/>
                <a:cs typeface="+mj-cs"/>
              </a:rPr>
              <a:t>Oh, that one of you would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shut </a:t>
            </a:r>
            <a:r>
              <a:rPr lang="en-US" sz="4800" b="1" dirty="0">
                <a:solidFill>
                  <a:schemeClr val="accent2">
                    <a:lumMod val="40000"/>
                    <a:lumOff val="60000"/>
                  </a:schemeClr>
                </a:solidFill>
                <a:latin typeface="+mj-lt"/>
                <a:ea typeface="+mj-ea"/>
                <a:cs typeface="+mj-cs"/>
              </a:rPr>
              <a:t>the temple doors</a:t>
            </a:r>
            <a:r>
              <a:rPr lang="en-US" sz="4800" dirty="0">
                <a:solidFill>
                  <a:schemeClr val="accent5">
                    <a:lumMod val="20000"/>
                    <a:lumOff val="80000"/>
                  </a:schemeClr>
                </a:solidFill>
                <a:latin typeface="+mj-lt"/>
                <a:ea typeface="+mj-ea"/>
                <a:cs typeface="+mj-cs"/>
              </a:rPr>
              <a:t>,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so </a:t>
            </a:r>
            <a:r>
              <a:rPr lang="en-US" sz="4800" dirty="0">
                <a:solidFill>
                  <a:schemeClr val="accent5">
                    <a:lumMod val="20000"/>
                    <a:lumOff val="80000"/>
                  </a:schemeClr>
                </a:solidFill>
                <a:latin typeface="+mj-lt"/>
                <a:ea typeface="+mj-ea"/>
                <a:cs typeface="+mj-cs"/>
              </a:rPr>
              <a:t>that you would not light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useless </a:t>
            </a:r>
            <a:r>
              <a:rPr lang="en-US" sz="4800" dirty="0">
                <a:solidFill>
                  <a:schemeClr val="accent5">
                    <a:lumMod val="20000"/>
                    <a:lumOff val="80000"/>
                  </a:schemeClr>
                </a:solidFill>
                <a:latin typeface="+mj-lt"/>
                <a:ea typeface="+mj-ea"/>
                <a:cs typeface="+mj-cs"/>
              </a:rPr>
              <a:t>fires on my altar!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b="1" dirty="0" smtClean="0">
                <a:solidFill>
                  <a:schemeClr val="accent3">
                    <a:lumMod val="40000"/>
                    <a:lumOff val="60000"/>
                  </a:schemeClr>
                </a:solidFill>
                <a:latin typeface="+mj-lt"/>
                <a:ea typeface="+mj-ea"/>
                <a:cs typeface="+mj-cs"/>
              </a:rPr>
              <a:t>I </a:t>
            </a:r>
            <a:r>
              <a:rPr lang="en-US" sz="4800" b="1" dirty="0">
                <a:solidFill>
                  <a:schemeClr val="accent3">
                    <a:lumMod val="40000"/>
                    <a:lumOff val="60000"/>
                  </a:schemeClr>
                </a:solidFill>
                <a:latin typeface="+mj-lt"/>
                <a:ea typeface="+mj-ea"/>
                <a:cs typeface="+mj-cs"/>
              </a:rPr>
              <a:t>am not pleased with you</a:t>
            </a:r>
            <a:r>
              <a:rPr lang="en-US" sz="4800" dirty="0">
                <a:solidFill>
                  <a:schemeClr val="accent5">
                    <a:lumMod val="20000"/>
                    <a:lumOff val="80000"/>
                  </a:schemeClr>
                </a:solidFill>
                <a:latin typeface="+mj-lt"/>
                <a:ea typeface="+mj-ea"/>
                <a:cs typeface="+mj-cs"/>
              </a:rPr>
              <a:t>,”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says </a:t>
            </a:r>
            <a:r>
              <a:rPr lang="en-US" sz="4800" dirty="0">
                <a:solidFill>
                  <a:schemeClr val="accent5">
                    <a:lumMod val="20000"/>
                    <a:lumOff val="80000"/>
                  </a:schemeClr>
                </a:solidFill>
                <a:latin typeface="+mj-lt"/>
                <a:ea typeface="+mj-ea"/>
                <a:cs typeface="+mj-cs"/>
              </a:rPr>
              <a:t>the Lord Almighty,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a:t>
            </a:r>
            <a:r>
              <a:rPr lang="en-US" sz="4800" b="1" dirty="0">
                <a:solidFill>
                  <a:schemeClr val="accent3">
                    <a:lumMod val="40000"/>
                    <a:lumOff val="60000"/>
                  </a:schemeClr>
                </a:solidFill>
                <a:latin typeface="+mj-lt"/>
                <a:ea typeface="+mj-ea"/>
                <a:cs typeface="+mj-cs"/>
              </a:rPr>
              <a:t>and I will accept no offering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from </a:t>
            </a:r>
            <a:r>
              <a:rPr lang="en-US" sz="4800" dirty="0">
                <a:solidFill>
                  <a:schemeClr val="accent5">
                    <a:lumMod val="20000"/>
                    <a:lumOff val="80000"/>
                  </a:schemeClr>
                </a:solidFill>
                <a:latin typeface="+mj-lt"/>
                <a:ea typeface="+mj-ea"/>
                <a:cs typeface="+mj-cs"/>
              </a:rPr>
              <a:t>your hands</a:t>
            </a:r>
            <a:r>
              <a:rPr lang="en-US" sz="4800" dirty="0" smtClean="0">
                <a:solidFill>
                  <a:schemeClr val="accent5">
                    <a:lumMod val="20000"/>
                    <a:lumOff val="80000"/>
                  </a:schemeClr>
                </a:solidFill>
                <a:latin typeface="+mj-lt"/>
                <a:ea typeface="+mj-ea"/>
                <a:cs typeface="+mj-cs"/>
              </a:rPr>
              <a:t>.</a:t>
            </a: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Malachi 1:12-13</a:t>
            </a:r>
            <a:br>
              <a:rPr lang="en-US" sz="4800" dirty="0" smtClean="0">
                <a:solidFill>
                  <a:schemeClr val="tx2">
                    <a:lumMod val="40000"/>
                    <a:lumOff val="60000"/>
                  </a:schemeClr>
                </a:solidFill>
                <a:latin typeface="Candara" pitchFamily="34" charset="0"/>
              </a:rPr>
            </a:br>
            <a:r>
              <a:rPr lang="en-US" sz="4800" dirty="0" smtClean="0">
                <a:solidFill>
                  <a:schemeClr val="accent5">
                    <a:lumMod val="40000"/>
                    <a:lumOff val="60000"/>
                  </a:schemeClr>
                </a:solidFill>
                <a:latin typeface="+mj-lt"/>
                <a:ea typeface="+mj-ea"/>
                <a:cs typeface="+mj-cs"/>
              </a:rPr>
              <a:t>“But </a:t>
            </a:r>
            <a:r>
              <a:rPr lang="en-US" sz="4800" dirty="0">
                <a:solidFill>
                  <a:schemeClr val="accent5">
                    <a:lumMod val="40000"/>
                    <a:lumOff val="60000"/>
                  </a:schemeClr>
                </a:solidFill>
                <a:latin typeface="+mj-lt"/>
                <a:ea typeface="+mj-ea"/>
                <a:cs typeface="+mj-cs"/>
              </a:rPr>
              <a:t>you profane </a:t>
            </a:r>
            <a:r>
              <a:rPr lang="en-US" sz="4800" dirty="0" smtClean="0">
                <a:solidFill>
                  <a:schemeClr val="accent5">
                    <a:lumMod val="40000"/>
                    <a:lumOff val="60000"/>
                  </a:schemeClr>
                </a:solidFill>
                <a:latin typeface="+mj-lt"/>
                <a:ea typeface="+mj-ea"/>
                <a:cs typeface="+mj-cs"/>
              </a:rPr>
              <a:t>[my name]…</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And </a:t>
            </a:r>
            <a:r>
              <a:rPr lang="en-US" sz="4800" dirty="0">
                <a:solidFill>
                  <a:schemeClr val="accent5">
                    <a:lumMod val="40000"/>
                    <a:lumOff val="60000"/>
                  </a:schemeClr>
                </a:solidFill>
                <a:latin typeface="+mj-lt"/>
                <a:ea typeface="+mj-ea"/>
                <a:cs typeface="+mj-cs"/>
              </a:rPr>
              <a:t>you say, ‘</a:t>
            </a:r>
            <a:r>
              <a:rPr lang="en-US" sz="4800" b="1" dirty="0">
                <a:solidFill>
                  <a:schemeClr val="accent2">
                    <a:lumMod val="40000"/>
                    <a:lumOff val="60000"/>
                  </a:schemeClr>
                </a:solidFill>
                <a:latin typeface="+mj-lt"/>
                <a:ea typeface="+mj-ea"/>
                <a:cs typeface="+mj-cs"/>
              </a:rPr>
              <a:t>What a burden</a:t>
            </a:r>
            <a:r>
              <a:rPr lang="en-US" sz="4800" b="1" dirty="0" smtClean="0">
                <a:solidFill>
                  <a:schemeClr val="accent2">
                    <a:lumMod val="40000"/>
                    <a:lumOff val="60000"/>
                  </a:schemeClr>
                </a:solidFill>
                <a:latin typeface="+mj-lt"/>
                <a:ea typeface="+mj-ea"/>
                <a:cs typeface="+mj-cs"/>
              </a:rPr>
              <a:t>!</a:t>
            </a:r>
            <a:r>
              <a:rPr lang="en-US" sz="4800" dirty="0" smtClean="0">
                <a:solidFill>
                  <a:schemeClr val="accent5">
                    <a:lumMod val="40000"/>
                    <a:lumOff val="60000"/>
                  </a:schemeClr>
                </a:solidFill>
                <a:latin typeface="+mj-lt"/>
                <a:ea typeface="+mj-ea"/>
                <a:cs typeface="+mj-cs"/>
              </a:rPr>
              <a:t>’… When </a:t>
            </a:r>
            <a:r>
              <a:rPr lang="en-US" sz="4800" dirty="0">
                <a:solidFill>
                  <a:schemeClr val="accent5">
                    <a:lumMod val="40000"/>
                    <a:lumOff val="60000"/>
                  </a:schemeClr>
                </a:solidFill>
                <a:latin typeface="+mj-lt"/>
                <a:ea typeface="+mj-ea"/>
                <a:cs typeface="+mj-cs"/>
              </a:rPr>
              <a:t>you bring injured,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crippled </a:t>
            </a:r>
            <a:r>
              <a:rPr lang="en-US" sz="4800" dirty="0">
                <a:solidFill>
                  <a:schemeClr val="accent5">
                    <a:lumMod val="40000"/>
                    <a:lumOff val="60000"/>
                  </a:schemeClr>
                </a:solidFill>
                <a:latin typeface="+mj-lt"/>
                <a:ea typeface="+mj-ea"/>
                <a:cs typeface="+mj-cs"/>
              </a:rPr>
              <a:t>or diseased animals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and </a:t>
            </a:r>
            <a:r>
              <a:rPr lang="en-US" sz="4800" dirty="0">
                <a:solidFill>
                  <a:schemeClr val="accent5">
                    <a:lumMod val="40000"/>
                    <a:lumOff val="60000"/>
                  </a:schemeClr>
                </a:solidFill>
                <a:latin typeface="+mj-lt"/>
                <a:ea typeface="+mj-ea"/>
                <a:cs typeface="+mj-cs"/>
              </a:rPr>
              <a:t>offer them as sacrifices,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3">
                    <a:lumMod val="40000"/>
                    <a:lumOff val="60000"/>
                  </a:schemeClr>
                </a:solidFill>
                <a:latin typeface="+mj-lt"/>
                <a:ea typeface="+mj-ea"/>
                <a:cs typeface="+mj-cs"/>
              </a:rPr>
              <a:t>should </a:t>
            </a:r>
            <a:r>
              <a:rPr lang="en-US" sz="4800" b="1" dirty="0">
                <a:solidFill>
                  <a:schemeClr val="accent3">
                    <a:lumMod val="40000"/>
                    <a:lumOff val="60000"/>
                  </a:schemeClr>
                </a:solidFill>
                <a:latin typeface="+mj-lt"/>
                <a:ea typeface="+mj-ea"/>
                <a:cs typeface="+mj-cs"/>
              </a:rPr>
              <a:t>I accept them </a:t>
            </a:r>
            <a:r>
              <a:rPr lang="en-US" sz="4800" dirty="0">
                <a:solidFill>
                  <a:schemeClr val="accent5">
                    <a:lumMod val="40000"/>
                    <a:lumOff val="60000"/>
                  </a:schemeClr>
                </a:solidFill>
                <a:latin typeface="+mj-lt"/>
                <a:ea typeface="+mj-ea"/>
                <a:cs typeface="+mj-cs"/>
              </a:rPr>
              <a:t>from your hands?” says the Lord.</a:t>
            </a:r>
            <a:r>
              <a:rPr lang="en-US" sz="4800" dirty="0">
                <a:solidFill>
                  <a:schemeClr val="accent5">
                    <a:lumMod val="40000"/>
                    <a:lumOff val="60000"/>
                  </a:schemeClr>
                </a:solidFill>
                <a:latin typeface="Candara" pitchFamily="34" charset="0"/>
              </a:rPr>
              <a:t/>
            </a:r>
            <a:br>
              <a:rPr lang="en-US" sz="4800" dirty="0">
                <a:solidFill>
                  <a:schemeClr val="accent5">
                    <a:lumMod val="40000"/>
                    <a:lumOff val="60000"/>
                  </a:schemeClr>
                </a:solidFill>
                <a:latin typeface="Candara" pitchFamily="34" charset="0"/>
              </a:rPr>
            </a:br>
            <a:endParaRPr lang="en-US" sz="4800" dirty="0">
              <a:solidFill>
                <a:schemeClr val="accent5">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Malachi 1:14</a:t>
            </a:r>
            <a:br>
              <a:rPr lang="en-US" sz="4800" dirty="0" smtClean="0">
                <a:solidFill>
                  <a:schemeClr val="tx2">
                    <a:lumMod val="40000"/>
                    <a:lumOff val="60000"/>
                  </a:schemeClr>
                </a:solidFill>
                <a:latin typeface="Candara" pitchFamily="34" charset="0"/>
              </a:rPr>
            </a:br>
            <a:r>
              <a:rPr lang="en-US" sz="4800" b="1" dirty="0">
                <a:solidFill>
                  <a:schemeClr val="accent3">
                    <a:lumMod val="40000"/>
                    <a:lumOff val="60000"/>
                  </a:schemeClr>
                </a:solidFill>
                <a:latin typeface="+mj-lt"/>
                <a:ea typeface="+mj-ea"/>
                <a:cs typeface="+mj-cs"/>
              </a:rPr>
              <a:t>Cursed</a:t>
            </a:r>
            <a:r>
              <a:rPr lang="en-US" sz="4800" dirty="0">
                <a:solidFill>
                  <a:schemeClr val="accent5">
                    <a:lumMod val="40000"/>
                    <a:lumOff val="60000"/>
                  </a:schemeClr>
                </a:solidFill>
                <a:latin typeface="+mj-lt"/>
                <a:ea typeface="+mj-ea"/>
                <a:cs typeface="+mj-cs"/>
              </a:rPr>
              <a:t> is the cheat who has an acceptable male in his flock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and </a:t>
            </a:r>
            <a:r>
              <a:rPr lang="en-US" sz="4800" dirty="0">
                <a:solidFill>
                  <a:schemeClr val="accent5">
                    <a:lumMod val="40000"/>
                    <a:lumOff val="60000"/>
                  </a:schemeClr>
                </a:solidFill>
                <a:latin typeface="+mj-lt"/>
                <a:ea typeface="+mj-ea"/>
                <a:cs typeface="+mj-cs"/>
              </a:rPr>
              <a:t>vows to give </a:t>
            </a:r>
            <a:r>
              <a:rPr lang="en-US" sz="4800" dirty="0" smtClean="0">
                <a:solidFill>
                  <a:schemeClr val="accent5">
                    <a:lumMod val="40000"/>
                    <a:lumOff val="60000"/>
                  </a:schemeClr>
                </a:solidFill>
                <a:latin typeface="+mj-lt"/>
                <a:ea typeface="+mj-ea"/>
                <a:cs typeface="+mj-cs"/>
              </a:rPr>
              <a:t>it, but </a:t>
            </a:r>
            <a:r>
              <a:rPr lang="en-US" sz="4800" dirty="0">
                <a:solidFill>
                  <a:schemeClr val="accent5">
                    <a:lumMod val="40000"/>
                    <a:lumOff val="60000"/>
                  </a:schemeClr>
                </a:solidFill>
                <a:latin typeface="+mj-lt"/>
                <a:ea typeface="+mj-ea"/>
                <a:cs typeface="+mj-cs"/>
              </a:rPr>
              <a:t>then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sacrifices </a:t>
            </a:r>
            <a:r>
              <a:rPr lang="en-US" sz="4800" b="1" dirty="0">
                <a:solidFill>
                  <a:schemeClr val="accent2">
                    <a:lumMod val="40000"/>
                    <a:lumOff val="60000"/>
                  </a:schemeClr>
                </a:solidFill>
                <a:latin typeface="+mj-lt"/>
                <a:ea typeface="+mj-ea"/>
                <a:cs typeface="+mj-cs"/>
              </a:rPr>
              <a:t>a blemished animal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to </a:t>
            </a:r>
            <a:r>
              <a:rPr lang="en-US" sz="4800" dirty="0">
                <a:solidFill>
                  <a:schemeClr val="accent5">
                    <a:lumMod val="40000"/>
                    <a:lumOff val="60000"/>
                  </a:schemeClr>
                </a:solidFill>
                <a:latin typeface="+mj-lt"/>
                <a:ea typeface="+mj-ea"/>
                <a:cs typeface="+mj-cs"/>
              </a:rPr>
              <a:t>the Lord. </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Malachi 1:10</a:t>
            </a:r>
            <a:br>
              <a:rPr lang="en-US" sz="4800" dirty="0" smtClean="0">
                <a:solidFill>
                  <a:schemeClr val="tx2">
                    <a:lumMod val="40000"/>
                    <a:lumOff val="60000"/>
                  </a:schemeClr>
                </a:solidFill>
                <a:latin typeface="Candara" pitchFamily="34" charset="0"/>
              </a:rPr>
            </a:br>
            <a:r>
              <a:rPr lang="en-US" sz="4800" dirty="0">
                <a:solidFill>
                  <a:schemeClr val="accent5">
                    <a:lumMod val="20000"/>
                    <a:lumOff val="80000"/>
                  </a:schemeClr>
                </a:solidFill>
                <a:latin typeface="+mj-lt"/>
                <a:ea typeface="+mj-ea"/>
                <a:cs typeface="+mj-cs"/>
              </a:rPr>
              <a:t>Oh, that one of you would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shut </a:t>
            </a:r>
            <a:r>
              <a:rPr lang="en-US" sz="4800" b="1" dirty="0">
                <a:solidFill>
                  <a:schemeClr val="accent2">
                    <a:lumMod val="40000"/>
                    <a:lumOff val="60000"/>
                  </a:schemeClr>
                </a:solidFill>
                <a:latin typeface="+mj-lt"/>
                <a:ea typeface="+mj-ea"/>
                <a:cs typeface="+mj-cs"/>
              </a:rPr>
              <a:t>the temple doors</a:t>
            </a:r>
            <a:r>
              <a:rPr lang="en-US" sz="4800" dirty="0">
                <a:solidFill>
                  <a:schemeClr val="accent5">
                    <a:lumMod val="20000"/>
                    <a:lumOff val="80000"/>
                  </a:schemeClr>
                </a:solidFill>
                <a:latin typeface="+mj-lt"/>
                <a:ea typeface="+mj-ea"/>
                <a:cs typeface="+mj-cs"/>
              </a:rPr>
              <a:t>,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so </a:t>
            </a:r>
            <a:r>
              <a:rPr lang="en-US" sz="4800" dirty="0">
                <a:solidFill>
                  <a:schemeClr val="accent5">
                    <a:lumMod val="20000"/>
                    <a:lumOff val="80000"/>
                  </a:schemeClr>
                </a:solidFill>
                <a:latin typeface="+mj-lt"/>
                <a:ea typeface="+mj-ea"/>
                <a:cs typeface="+mj-cs"/>
              </a:rPr>
              <a:t>that you would not light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useless </a:t>
            </a:r>
            <a:r>
              <a:rPr lang="en-US" sz="4800" dirty="0">
                <a:solidFill>
                  <a:schemeClr val="accent5">
                    <a:lumMod val="20000"/>
                    <a:lumOff val="80000"/>
                  </a:schemeClr>
                </a:solidFill>
                <a:latin typeface="+mj-lt"/>
                <a:ea typeface="+mj-ea"/>
                <a:cs typeface="+mj-cs"/>
              </a:rPr>
              <a:t>fires on my altar!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b="1" dirty="0" smtClean="0">
                <a:solidFill>
                  <a:schemeClr val="accent3">
                    <a:lumMod val="40000"/>
                    <a:lumOff val="60000"/>
                  </a:schemeClr>
                </a:solidFill>
                <a:latin typeface="+mj-lt"/>
                <a:ea typeface="+mj-ea"/>
                <a:cs typeface="+mj-cs"/>
              </a:rPr>
              <a:t>I </a:t>
            </a:r>
            <a:r>
              <a:rPr lang="en-US" sz="4800" b="1" dirty="0">
                <a:solidFill>
                  <a:schemeClr val="accent3">
                    <a:lumMod val="40000"/>
                    <a:lumOff val="60000"/>
                  </a:schemeClr>
                </a:solidFill>
                <a:latin typeface="+mj-lt"/>
                <a:ea typeface="+mj-ea"/>
                <a:cs typeface="+mj-cs"/>
              </a:rPr>
              <a:t>am not pleased with you</a:t>
            </a:r>
            <a:r>
              <a:rPr lang="en-US" sz="4800" dirty="0">
                <a:solidFill>
                  <a:schemeClr val="accent5">
                    <a:lumMod val="20000"/>
                    <a:lumOff val="80000"/>
                  </a:schemeClr>
                </a:solidFill>
                <a:latin typeface="+mj-lt"/>
                <a:ea typeface="+mj-ea"/>
                <a:cs typeface="+mj-cs"/>
              </a:rPr>
              <a:t>,”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says </a:t>
            </a:r>
            <a:r>
              <a:rPr lang="en-US" sz="4800" dirty="0">
                <a:solidFill>
                  <a:schemeClr val="accent5">
                    <a:lumMod val="20000"/>
                    <a:lumOff val="80000"/>
                  </a:schemeClr>
                </a:solidFill>
                <a:latin typeface="+mj-lt"/>
                <a:ea typeface="+mj-ea"/>
                <a:cs typeface="+mj-cs"/>
              </a:rPr>
              <a:t>the Lord Almighty,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a:t>
            </a:r>
            <a:r>
              <a:rPr lang="en-US" sz="4800" b="1" dirty="0">
                <a:solidFill>
                  <a:schemeClr val="accent3">
                    <a:lumMod val="40000"/>
                    <a:lumOff val="60000"/>
                  </a:schemeClr>
                </a:solidFill>
                <a:latin typeface="+mj-lt"/>
                <a:ea typeface="+mj-ea"/>
                <a:cs typeface="+mj-cs"/>
              </a:rPr>
              <a:t>and I will accept no offering </a:t>
            </a:r>
            <a:r>
              <a:rPr lang="en-US" sz="4800" dirty="0" smtClean="0">
                <a:solidFill>
                  <a:schemeClr val="accent5">
                    <a:lumMod val="20000"/>
                    <a:lumOff val="80000"/>
                  </a:schemeClr>
                </a:solidFill>
                <a:latin typeface="+mj-lt"/>
                <a:ea typeface="+mj-ea"/>
                <a:cs typeface="+mj-cs"/>
              </a:rPr>
              <a:t/>
            </a:r>
            <a:br>
              <a:rPr lang="en-US" sz="4800" dirty="0" smtClean="0">
                <a:solidFill>
                  <a:schemeClr val="accent5">
                    <a:lumMod val="20000"/>
                    <a:lumOff val="80000"/>
                  </a:schemeClr>
                </a:solidFill>
                <a:latin typeface="+mj-lt"/>
                <a:ea typeface="+mj-ea"/>
                <a:cs typeface="+mj-cs"/>
              </a:rPr>
            </a:br>
            <a:r>
              <a:rPr lang="en-US" sz="4800" dirty="0" smtClean="0">
                <a:solidFill>
                  <a:schemeClr val="accent5">
                    <a:lumMod val="20000"/>
                    <a:lumOff val="80000"/>
                  </a:schemeClr>
                </a:solidFill>
                <a:latin typeface="+mj-lt"/>
                <a:ea typeface="+mj-ea"/>
                <a:cs typeface="+mj-cs"/>
              </a:rPr>
              <a:t>from </a:t>
            </a:r>
            <a:r>
              <a:rPr lang="en-US" sz="4800" dirty="0">
                <a:solidFill>
                  <a:schemeClr val="accent5">
                    <a:lumMod val="20000"/>
                    <a:lumOff val="80000"/>
                  </a:schemeClr>
                </a:solidFill>
                <a:latin typeface="+mj-lt"/>
                <a:ea typeface="+mj-ea"/>
                <a:cs typeface="+mj-cs"/>
              </a:rPr>
              <a:t>your hands</a:t>
            </a:r>
            <a:r>
              <a:rPr lang="en-US" sz="4800" dirty="0" smtClean="0">
                <a:solidFill>
                  <a:schemeClr val="accent5">
                    <a:lumMod val="20000"/>
                    <a:lumOff val="80000"/>
                  </a:schemeClr>
                </a:solidFill>
                <a:latin typeface="+mj-lt"/>
                <a:ea typeface="+mj-ea"/>
                <a:cs typeface="+mj-cs"/>
              </a:rPr>
              <a:t>.</a:t>
            </a: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Malachi 2:2-3</a:t>
            </a:r>
            <a:br>
              <a:rPr lang="en-US" sz="4800" dirty="0" smtClean="0">
                <a:solidFill>
                  <a:schemeClr val="tx2">
                    <a:lumMod val="40000"/>
                    <a:lumOff val="60000"/>
                  </a:schemeClr>
                </a:solidFill>
                <a:latin typeface="Candara" pitchFamily="34" charset="0"/>
              </a:rPr>
            </a:br>
            <a:r>
              <a:rPr lang="en-US" sz="4800" b="1" dirty="0">
                <a:solidFill>
                  <a:schemeClr val="accent2">
                    <a:lumMod val="40000"/>
                    <a:lumOff val="60000"/>
                  </a:schemeClr>
                </a:solidFill>
                <a:latin typeface="+mj-lt"/>
                <a:ea typeface="+mj-ea"/>
                <a:cs typeface="+mj-cs"/>
              </a:rPr>
              <a:t>If you do not listen</a:t>
            </a:r>
            <a:r>
              <a:rPr lang="en-US" sz="4800" dirty="0">
                <a:solidFill>
                  <a:schemeClr val="accent5">
                    <a:lumMod val="40000"/>
                    <a:lumOff val="60000"/>
                  </a:schemeClr>
                </a:solidFill>
                <a:latin typeface="+mj-lt"/>
                <a:ea typeface="+mj-ea"/>
                <a:cs typeface="+mj-cs"/>
              </a:rPr>
              <a:t>, and if you do not set your heart to honor my name,” says the Lord Almighty, “I will send a curse upon </a:t>
            </a:r>
            <a:r>
              <a:rPr lang="en-US" sz="4800" dirty="0" smtClean="0">
                <a:solidFill>
                  <a:schemeClr val="accent5">
                    <a:lumMod val="40000"/>
                    <a:lumOff val="60000"/>
                  </a:schemeClr>
                </a:solidFill>
                <a:latin typeface="+mj-lt"/>
                <a:ea typeface="+mj-ea"/>
                <a:cs typeface="+mj-cs"/>
              </a:rPr>
              <a:t>you… </a:t>
            </a:r>
            <a:r>
              <a:rPr lang="en-US" sz="4800" b="1" dirty="0" smtClean="0">
                <a:solidFill>
                  <a:schemeClr val="accent2">
                    <a:lumMod val="40000"/>
                    <a:lumOff val="60000"/>
                  </a:schemeClr>
                </a:solidFill>
                <a:latin typeface="+mj-lt"/>
                <a:ea typeface="+mj-ea"/>
                <a:cs typeface="+mj-cs"/>
              </a:rPr>
              <a:t>I will spread </a:t>
            </a:r>
            <a:r>
              <a:rPr lang="en-US" sz="4800" b="1" dirty="0">
                <a:solidFill>
                  <a:schemeClr val="accent2">
                    <a:lumMod val="40000"/>
                    <a:lumOff val="60000"/>
                  </a:schemeClr>
                </a:solidFill>
                <a:latin typeface="+mj-lt"/>
                <a:ea typeface="+mj-ea"/>
                <a:cs typeface="+mj-cs"/>
              </a:rPr>
              <a:t>dung on your faces</a:t>
            </a:r>
            <a:r>
              <a:rPr lang="en-US" sz="4800" dirty="0">
                <a:solidFill>
                  <a:schemeClr val="accent5">
                    <a:lumMod val="40000"/>
                    <a:lumOff val="60000"/>
                  </a:schemeClr>
                </a:solidFill>
                <a:latin typeface="+mj-lt"/>
                <a:ea typeface="+mj-ea"/>
                <a:cs typeface="+mj-cs"/>
              </a:rPr>
              <a:t>, the dung of your offerings, and you shall be taken away with </a:t>
            </a:r>
            <a:r>
              <a:rPr lang="en-US" sz="4800" dirty="0" smtClean="0">
                <a:solidFill>
                  <a:schemeClr val="accent5">
                    <a:lumMod val="40000"/>
                    <a:lumOff val="60000"/>
                  </a:schemeClr>
                </a:solidFill>
                <a:latin typeface="+mj-lt"/>
                <a:ea typeface="+mj-ea"/>
                <a:cs typeface="+mj-cs"/>
              </a:rPr>
              <a:t>it.</a:t>
            </a:r>
            <a:endParaRPr lang="en-US" sz="4800" dirty="0">
              <a:solidFill>
                <a:schemeClr val="accent5">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6553200"/>
          </a:xfrm>
        </p:spPr>
        <p:txBody>
          <a:bodyPr/>
          <a:lstStyle/>
          <a:p>
            <a:r>
              <a:rPr lang="en-US" sz="4800" dirty="0" smtClean="0">
                <a:solidFill>
                  <a:schemeClr val="tx2">
                    <a:lumMod val="40000"/>
                    <a:lumOff val="60000"/>
                  </a:schemeClr>
                </a:solidFill>
                <a:latin typeface="Candara" pitchFamily="34" charset="0"/>
              </a:rPr>
              <a:t>Jeremiah 8:6</a:t>
            </a:r>
            <a:br>
              <a:rPr lang="en-US" sz="4800" dirty="0" smtClean="0">
                <a:solidFill>
                  <a:schemeClr val="tx2">
                    <a:lumMod val="40000"/>
                    <a:lumOff val="60000"/>
                  </a:schemeClr>
                </a:solidFill>
                <a:latin typeface="Candara" pitchFamily="34" charset="0"/>
              </a:rPr>
            </a:br>
            <a:r>
              <a:rPr lang="en-US" sz="4800" dirty="0">
                <a:solidFill>
                  <a:schemeClr val="accent5">
                    <a:lumMod val="40000"/>
                    <a:lumOff val="60000"/>
                  </a:schemeClr>
                </a:solidFill>
                <a:latin typeface="+mj-lt"/>
                <a:ea typeface="+mj-ea"/>
                <a:cs typeface="+mj-cs"/>
              </a:rPr>
              <a:t>I have listened attentively,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but </a:t>
            </a:r>
            <a:r>
              <a:rPr lang="en-US" sz="4800" dirty="0">
                <a:solidFill>
                  <a:schemeClr val="accent5">
                    <a:lumMod val="40000"/>
                    <a:lumOff val="60000"/>
                  </a:schemeClr>
                </a:solidFill>
                <a:latin typeface="+mj-lt"/>
                <a:ea typeface="+mj-ea"/>
                <a:cs typeface="+mj-cs"/>
              </a:rPr>
              <a:t>they do not say what is right.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No </a:t>
            </a:r>
            <a:r>
              <a:rPr lang="en-US" sz="4800" b="1" dirty="0">
                <a:solidFill>
                  <a:schemeClr val="accent2">
                    <a:lumMod val="40000"/>
                    <a:lumOff val="60000"/>
                  </a:schemeClr>
                </a:solidFill>
                <a:latin typeface="+mj-lt"/>
                <a:ea typeface="+mj-ea"/>
                <a:cs typeface="+mj-cs"/>
              </a:rPr>
              <a:t>one repents</a:t>
            </a:r>
            <a:r>
              <a:rPr lang="en-US" sz="4800" dirty="0">
                <a:solidFill>
                  <a:schemeClr val="accent5">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of </a:t>
            </a:r>
            <a:r>
              <a:rPr lang="en-US" sz="4800" dirty="0">
                <a:solidFill>
                  <a:schemeClr val="accent5">
                    <a:lumMod val="40000"/>
                    <a:lumOff val="60000"/>
                  </a:schemeClr>
                </a:solidFill>
                <a:latin typeface="+mj-lt"/>
                <a:ea typeface="+mj-ea"/>
                <a:cs typeface="+mj-cs"/>
              </a:rPr>
              <a:t>his wickedness, saying</a:t>
            </a:r>
            <a:r>
              <a:rPr lang="en-US" sz="4800" dirty="0" smtClean="0">
                <a:solidFill>
                  <a:schemeClr val="accent5">
                    <a:lumMod val="40000"/>
                    <a:lumOff val="60000"/>
                  </a:schemeClr>
                </a:solidFill>
                <a:latin typeface="+mj-lt"/>
                <a:ea typeface="+mj-ea"/>
                <a:cs typeface="+mj-cs"/>
              </a:rPr>
              <a:t>,</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t>
            </a:r>
            <a:r>
              <a:rPr lang="en-US" sz="4800" dirty="0">
                <a:solidFill>
                  <a:schemeClr val="accent5">
                    <a:lumMod val="40000"/>
                    <a:lumOff val="60000"/>
                  </a:schemeClr>
                </a:solidFill>
                <a:latin typeface="+mj-lt"/>
                <a:ea typeface="+mj-ea"/>
                <a:cs typeface="+mj-cs"/>
              </a:rPr>
              <a:t>What have I done?”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Each </a:t>
            </a:r>
            <a:r>
              <a:rPr lang="en-US" sz="4800" b="1" dirty="0">
                <a:solidFill>
                  <a:schemeClr val="accent2">
                    <a:lumMod val="40000"/>
                    <a:lumOff val="60000"/>
                  </a:schemeClr>
                </a:solidFill>
                <a:latin typeface="+mj-lt"/>
                <a:ea typeface="+mj-ea"/>
                <a:cs typeface="+mj-cs"/>
              </a:rPr>
              <a:t>pursues his own course</a:t>
            </a:r>
            <a:r>
              <a:rPr lang="en-US" sz="4800" dirty="0">
                <a:solidFill>
                  <a:schemeClr val="accent5">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like </a:t>
            </a:r>
            <a:r>
              <a:rPr lang="en-US" sz="4800" dirty="0">
                <a:solidFill>
                  <a:schemeClr val="accent5">
                    <a:lumMod val="40000"/>
                    <a:lumOff val="60000"/>
                  </a:schemeClr>
                </a:solidFill>
                <a:latin typeface="+mj-lt"/>
                <a:ea typeface="+mj-ea"/>
                <a:cs typeface="+mj-cs"/>
              </a:rPr>
              <a:t>a horse </a:t>
            </a:r>
            <a:r>
              <a:rPr lang="en-US" sz="4800" dirty="0" smtClean="0">
                <a:solidFill>
                  <a:schemeClr val="accent5">
                    <a:lumMod val="40000"/>
                    <a:lumOff val="60000"/>
                  </a:schemeClr>
                </a:solidFill>
                <a:latin typeface="+mj-lt"/>
                <a:ea typeface="+mj-ea"/>
                <a:cs typeface="+mj-cs"/>
              </a:rPr>
              <a:t>charging </a:t>
            </a:r>
            <a:r>
              <a:rPr lang="en-US" sz="4800" dirty="0">
                <a:solidFill>
                  <a:schemeClr val="accent5">
                    <a:lumMod val="40000"/>
                    <a:lumOff val="60000"/>
                  </a:schemeClr>
                </a:solidFill>
                <a:latin typeface="+mj-lt"/>
                <a:ea typeface="+mj-ea"/>
                <a:cs typeface="+mj-cs"/>
              </a:rPr>
              <a:t>into battle</a:t>
            </a:r>
            <a:r>
              <a:rPr lang="en-US" sz="4800" dirty="0" smtClean="0">
                <a:solidFill>
                  <a:schemeClr val="accent5">
                    <a:lumMod val="40000"/>
                    <a:lumOff val="60000"/>
                  </a:schemeClr>
                </a:solidFill>
                <a:latin typeface="+mj-lt"/>
                <a:ea typeface="+mj-ea"/>
                <a:cs typeface="+mj-cs"/>
              </a:rPr>
              <a:t>.</a:t>
            </a:r>
            <a:br>
              <a:rPr lang="en-US" sz="4800" dirty="0" smtClean="0">
                <a:solidFill>
                  <a:schemeClr val="accent5">
                    <a:lumMod val="40000"/>
                    <a:lumOff val="60000"/>
                  </a:schemeClr>
                </a:solidFill>
                <a:latin typeface="+mj-lt"/>
                <a:ea typeface="+mj-ea"/>
                <a:cs typeface="+mj-cs"/>
              </a:rPr>
            </a:br>
            <a:endParaRPr lang="en-US" sz="4800" dirty="0">
              <a:solidFill>
                <a:schemeClr val="accent5">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1 John 1:8-9</a:t>
            </a:r>
            <a:br>
              <a:rPr lang="en-US" sz="4800" dirty="0" smtClean="0">
                <a:solidFill>
                  <a:schemeClr val="tx2">
                    <a:lumMod val="40000"/>
                    <a:lumOff val="60000"/>
                  </a:schemeClr>
                </a:solidFill>
                <a:latin typeface="Candara" pitchFamily="34" charset="0"/>
              </a:rPr>
            </a:br>
            <a:r>
              <a:rPr lang="en-US" sz="4800" dirty="0">
                <a:solidFill>
                  <a:schemeClr val="accent5">
                    <a:lumMod val="40000"/>
                    <a:lumOff val="60000"/>
                  </a:schemeClr>
                </a:solidFill>
                <a:latin typeface="+mj-lt"/>
                <a:ea typeface="+mj-ea"/>
                <a:cs typeface="+mj-cs"/>
              </a:rPr>
              <a:t>If we claim to be without sin, we deceive ourselves and the truth is not in us. </a:t>
            </a:r>
            <a:r>
              <a:rPr lang="en-US" sz="4800" dirty="0" smtClean="0">
                <a:solidFill>
                  <a:schemeClr val="accent5">
                    <a:lumMod val="40000"/>
                    <a:lumOff val="60000"/>
                  </a:schemeClr>
                </a:solidFill>
                <a:latin typeface="+mj-lt"/>
                <a:ea typeface="+mj-ea"/>
                <a:cs typeface="+mj-cs"/>
              </a:rPr>
              <a:t> </a:t>
            </a:r>
            <a:r>
              <a:rPr lang="en-US" sz="4800" dirty="0">
                <a:solidFill>
                  <a:schemeClr val="accent5">
                    <a:lumMod val="40000"/>
                    <a:lumOff val="60000"/>
                  </a:schemeClr>
                </a:solidFill>
                <a:latin typeface="+mj-lt"/>
                <a:ea typeface="+mj-ea"/>
                <a:cs typeface="+mj-cs"/>
              </a:rPr>
              <a:t>If we </a:t>
            </a:r>
            <a:r>
              <a:rPr lang="en-US" sz="4800" b="1" dirty="0">
                <a:solidFill>
                  <a:schemeClr val="accent2">
                    <a:lumMod val="40000"/>
                    <a:lumOff val="60000"/>
                  </a:schemeClr>
                </a:solidFill>
                <a:latin typeface="+mj-lt"/>
                <a:ea typeface="+mj-ea"/>
                <a:cs typeface="+mj-cs"/>
              </a:rPr>
              <a:t>confess</a:t>
            </a:r>
            <a:r>
              <a:rPr lang="en-US" sz="4800" dirty="0">
                <a:solidFill>
                  <a:schemeClr val="accent5">
                    <a:lumMod val="40000"/>
                    <a:lumOff val="60000"/>
                  </a:schemeClr>
                </a:solidFill>
                <a:latin typeface="+mj-lt"/>
                <a:ea typeface="+mj-ea"/>
                <a:cs typeface="+mj-cs"/>
              </a:rPr>
              <a:t> our sins, he is faithful and just and will </a:t>
            </a:r>
            <a:r>
              <a:rPr lang="en-US" sz="4800" b="1" dirty="0">
                <a:solidFill>
                  <a:schemeClr val="accent4">
                    <a:lumMod val="60000"/>
                    <a:lumOff val="40000"/>
                  </a:schemeClr>
                </a:solidFill>
                <a:latin typeface="+mj-lt"/>
                <a:ea typeface="+mj-ea"/>
                <a:cs typeface="+mj-cs"/>
              </a:rPr>
              <a:t>forgive</a:t>
            </a:r>
            <a:r>
              <a:rPr lang="en-US" sz="4800" dirty="0">
                <a:solidFill>
                  <a:schemeClr val="accent5">
                    <a:lumMod val="40000"/>
                    <a:lumOff val="60000"/>
                  </a:schemeClr>
                </a:solidFill>
                <a:latin typeface="+mj-lt"/>
                <a:ea typeface="+mj-ea"/>
                <a:cs typeface="+mj-cs"/>
              </a:rPr>
              <a:t> us our sins and </a:t>
            </a:r>
            <a:r>
              <a:rPr lang="en-US" sz="4800" b="1" dirty="0">
                <a:solidFill>
                  <a:schemeClr val="accent4">
                    <a:lumMod val="60000"/>
                    <a:lumOff val="40000"/>
                  </a:schemeClr>
                </a:solidFill>
                <a:latin typeface="+mj-lt"/>
                <a:ea typeface="+mj-ea"/>
                <a:cs typeface="+mj-cs"/>
              </a:rPr>
              <a:t>purify </a:t>
            </a:r>
            <a:r>
              <a:rPr lang="en-US" sz="4800" dirty="0">
                <a:solidFill>
                  <a:schemeClr val="accent5">
                    <a:lumMod val="40000"/>
                    <a:lumOff val="60000"/>
                  </a:schemeClr>
                </a:solidFill>
                <a:latin typeface="+mj-lt"/>
                <a:ea typeface="+mj-ea"/>
                <a:cs typeface="+mj-cs"/>
              </a:rPr>
              <a:t>us from all unrighteousness</a:t>
            </a:r>
            <a:r>
              <a:rPr lang="en-US" sz="4800" dirty="0" smtClean="0">
                <a:solidFill>
                  <a:schemeClr val="accent5">
                    <a:lumMod val="40000"/>
                    <a:lumOff val="60000"/>
                  </a:schemeClr>
                </a:solidFill>
                <a:latin typeface="+mj-lt"/>
                <a:ea typeface="+mj-ea"/>
                <a:cs typeface="+mj-cs"/>
              </a:rPr>
              <a:t>.</a:t>
            </a:r>
            <a:br>
              <a:rPr lang="en-US" sz="4800" dirty="0" smtClean="0">
                <a:solidFill>
                  <a:schemeClr val="accent5">
                    <a:lumMod val="40000"/>
                    <a:lumOff val="60000"/>
                  </a:schemeClr>
                </a:solidFill>
                <a:latin typeface="+mj-lt"/>
                <a:ea typeface="+mj-ea"/>
                <a:cs typeface="+mj-cs"/>
              </a:rPr>
            </a:br>
            <a:endParaRPr lang="en-US" sz="4800" dirty="0">
              <a:solidFill>
                <a:schemeClr val="accent5">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Matthew 5:48</a:t>
            </a:r>
            <a:r>
              <a:rPr lang="en-US" sz="4800" dirty="0">
                <a:solidFill>
                  <a:schemeClr val="bg2">
                    <a:lumMod val="75000"/>
                  </a:schemeClr>
                </a:solidFill>
                <a:latin typeface="Candara" pitchFamily="34" charset="0"/>
              </a:rPr>
              <a:t/>
            </a:r>
            <a:br>
              <a:rPr lang="en-US" sz="4800" dirty="0">
                <a:solidFill>
                  <a:schemeClr val="bg2">
                    <a:lumMod val="75000"/>
                  </a:schemeClr>
                </a:solidFill>
                <a:latin typeface="Candara" pitchFamily="34" charset="0"/>
              </a:rPr>
            </a:br>
            <a:r>
              <a:rPr lang="en-US" sz="4800" dirty="0">
                <a:solidFill>
                  <a:srgbClr val="CEF9FE"/>
                </a:solidFill>
                <a:latin typeface="Candara" pitchFamily="34" charset="0"/>
              </a:rPr>
              <a:t>B</a:t>
            </a:r>
            <a:r>
              <a:rPr lang="en-US" sz="4800" dirty="0" smtClean="0">
                <a:solidFill>
                  <a:srgbClr val="CEF9FE"/>
                </a:solidFill>
                <a:latin typeface="Candara" pitchFamily="34" charset="0"/>
              </a:rPr>
              <a:t>e </a:t>
            </a:r>
            <a:r>
              <a:rPr lang="en-US" sz="4800" b="1" dirty="0" smtClean="0">
                <a:solidFill>
                  <a:schemeClr val="accent2">
                    <a:lumMod val="40000"/>
                    <a:lumOff val="60000"/>
                  </a:schemeClr>
                </a:solidFill>
                <a:latin typeface="Candara" pitchFamily="34" charset="0"/>
              </a:rPr>
              <a:t>perfect,</a:t>
            </a:r>
            <a:r>
              <a:rPr lang="en-US" sz="4800" dirty="0" smtClean="0">
                <a:solidFill>
                  <a:srgbClr val="CEF9FE"/>
                </a:solidFill>
                <a:latin typeface="Candara" pitchFamily="34" charset="0"/>
              </a:rPr>
              <a:t> therefore, as your heavenly Father is</a:t>
            </a:r>
            <a:r>
              <a:rPr lang="en-US" sz="4800" b="1" dirty="0" smtClean="0">
                <a:solidFill>
                  <a:schemeClr val="accent2">
                    <a:lumMod val="40000"/>
                    <a:lumOff val="60000"/>
                  </a:schemeClr>
                </a:solidFill>
                <a:latin typeface="Candara" pitchFamily="34" charset="0"/>
              </a:rPr>
              <a:t> perfect.</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a:solidFill>
                  <a:schemeClr val="bg2">
                    <a:lumMod val="75000"/>
                  </a:schemeClr>
                </a:solidFill>
                <a:latin typeface="Candara" pitchFamily="34" charset="0"/>
              </a:rPr>
              <a:t/>
            </a:r>
            <a:br>
              <a:rPr lang="en-US" sz="4800" dirty="0">
                <a:solidFill>
                  <a:schemeClr val="bg2">
                    <a:lumMod val="75000"/>
                  </a:schemeClr>
                </a:solidFill>
                <a:latin typeface="Candara" pitchFamily="34" charset="0"/>
              </a:rPr>
            </a:br>
            <a:r>
              <a:rPr lang="en-US" sz="4800" dirty="0" smtClean="0">
                <a:solidFill>
                  <a:schemeClr val="bg2">
                    <a:lumMod val="75000"/>
                  </a:schemeClr>
                </a:solidFill>
                <a:latin typeface="Candara" pitchFamily="34" charset="0"/>
              </a:rPr>
              <a:t>Greek:  </a:t>
            </a:r>
            <a:r>
              <a:rPr lang="en-US" sz="4800" b="1" i="1" dirty="0" err="1" smtClean="0">
                <a:solidFill>
                  <a:schemeClr val="accent3">
                    <a:lumMod val="40000"/>
                    <a:lumOff val="60000"/>
                  </a:schemeClr>
                </a:solidFill>
                <a:latin typeface="Candara" pitchFamily="34" charset="0"/>
              </a:rPr>
              <a:t>teleios</a:t>
            </a:r>
            <a:r>
              <a:rPr lang="en-US" sz="4800" b="1" i="1" dirty="0" smtClean="0">
                <a:solidFill>
                  <a:schemeClr val="accent3">
                    <a:lumMod val="40000"/>
                    <a:lumOff val="60000"/>
                  </a:schemeClr>
                </a:solidFill>
                <a:latin typeface="Candara" pitchFamily="34" charset="0"/>
              </a:rPr>
              <a:t> </a:t>
            </a:r>
            <a:r>
              <a:rPr lang="en-US" sz="4800" i="1" dirty="0" smtClean="0">
                <a:solidFill>
                  <a:schemeClr val="accent3">
                    <a:lumMod val="40000"/>
                    <a:lumOff val="60000"/>
                  </a:schemeClr>
                </a:solidFill>
                <a:latin typeface="Candara" pitchFamily="34" charset="0"/>
              </a:rPr>
              <a:t> </a:t>
            </a:r>
            <a:r>
              <a:rPr lang="en-US" sz="4800" i="1" dirty="0" smtClean="0">
                <a:solidFill>
                  <a:schemeClr val="bg2">
                    <a:lumMod val="75000"/>
                  </a:schemeClr>
                </a:solidFill>
                <a:latin typeface="Candara" pitchFamily="34" charset="0"/>
              </a:rPr>
              <a:t/>
            </a:r>
            <a:br>
              <a:rPr lang="en-US" sz="4800" i="1" dirty="0" smtClean="0">
                <a:solidFill>
                  <a:schemeClr val="bg2">
                    <a:lumMod val="75000"/>
                  </a:schemeClr>
                </a:solidFill>
                <a:latin typeface="Candara" pitchFamily="34" charset="0"/>
              </a:rPr>
            </a:br>
            <a:r>
              <a:rPr lang="en-US" sz="4800" dirty="0" smtClean="0">
                <a:solidFill>
                  <a:srgbClr val="CEF9FE"/>
                </a:solidFill>
                <a:latin typeface="Candara" pitchFamily="34" charset="0"/>
              </a:rPr>
              <a:t>perfect, complete</a:t>
            </a:r>
            <a:br>
              <a:rPr lang="en-US" sz="4800" dirty="0" smtClean="0">
                <a:solidFill>
                  <a:srgbClr val="CEF9FE"/>
                </a:solidFill>
                <a:latin typeface="Candara" pitchFamily="34" charset="0"/>
              </a:rPr>
            </a:br>
            <a:r>
              <a:rPr lang="en-US" sz="4800" dirty="0">
                <a:solidFill>
                  <a:srgbClr val="CEF9FE"/>
                </a:solidFill>
                <a:latin typeface="Candara" pitchFamily="34" charset="0"/>
              </a:rPr>
              <a:t/>
            </a:r>
            <a:br>
              <a:rPr lang="en-US" sz="4800" dirty="0">
                <a:solidFill>
                  <a:srgbClr val="CEF9FE"/>
                </a:solidFill>
                <a:latin typeface="Candara" pitchFamily="34" charset="0"/>
              </a:rPr>
            </a:br>
            <a:r>
              <a:rPr lang="en-US" sz="4800" dirty="0" smtClean="0">
                <a:solidFill>
                  <a:schemeClr val="bg2">
                    <a:lumMod val="75000"/>
                  </a:schemeClr>
                </a:solidFill>
                <a:latin typeface="Candara" pitchFamily="34" charset="0"/>
              </a:rPr>
              <a:t> Hebrew:  </a:t>
            </a:r>
            <a:r>
              <a:rPr lang="en-US" sz="4800" b="1" i="1" dirty="0" err="1" smtClean="0">
                <a:solidFill>
                  <a:schemeClr val="accent3">
                    <a:lumMod val="40000"/>
                    <a:lumOff val="60000"/>
                  </a:schemeClr>
                </a:solidFill>
                <a:latin typeface="Candara" pitchFamily="34" charset="0"/>
              </a:rPr>
              <a:t>tamim</a:t>
            </a:r>
            <a:r>
              <a:rPr lang="en-US" sz="4800" i="1" dirty="0" smtClean="0">
                <a:solidFill>
                  <a:schemeClr val="accent3">
                    <a:lumMod val="40000"/>
                    <a:lumOff val="60000"/>
                  </a:schemeClr>
                </a:solidFill>
                <a:latin typeface="Candara" pitchFamily="34" charset="0"/>
              </a:rPr>
              <a:t/>
            </a:r>
            <a:br>
              <a:rPr lang="en-US" sz="4800" i="1" dirty="0" smtClean="0">
                <a:solidFill>
                  <a:schemeClr val="accent3">
                    <a:lumMod val="40000"/>
                    <a:lumOff val="60000"/>
                  </a:schemeClr>
                </a:solidFill>
                <a:latin typeface="Candara" pitchFamily="34" charset="0"/>
              </a:rPr>
            </a:br>
            <a:r>
              <a:rPr lang="en-US" sz="4800" dirty="0" smtClean="0">
                <a:solidFill>
                  <a:srgbClr val="CEF9FE"/>
                </a:solidFill>
                <a:latin typeface="Candara" pitchFamily="34" charset="0"/>
              </a:rPr>
              <a:t>perfect, blameless, </a:t>
            </a:r>
            <a:r>
              <a:rPr lang="en-US" sz="4800" smtClean="0">
                <a:solidFill>
                  <a:srgbClr val="CEF9FE"/>
                </a:solidFill>
                <a:latin typeface="Candara" pitchFamily="34" charset="0"/>
              </a:rPr>
              <a:t/>
            </a:r>
            <a:br>
              <a:rPr lang="en-US" sz="4800" smtClean="0">
                <a:solidFill>
                  <a:srgbClr val="CEF9FE"/>
                </a:solidFill>
                <a:latin typeface="Candara" pitchFamily="34" charset="0"/>
              </a:rPr>
            </a:br>
            <a:r>
              <a:rPr lang="en-US" sz="4800" smtClean="0">
                <a:solidFill>
                  <a:srgbClr val="CEF9FE"/>
                </a:solidFill>
                <a:latin typeface="Candara" pitchFamily="34" charset="0"/>
              </a:rPr>
              <a:t>unblemished </a:t>
            </a:r>
            <a:r>
              <a:rPr lang="en-US" sz="4800" b="1" dirty="0" smtClean="0">
                <a:solidFill>
                  <a:schemeClr val="accent2">
                    <a:lumMod val="40000"/>
                    <a:lumOff val="60000"/>
                  </a:schemeClr>
                </a:solidFill>
                <a:latin typeface="Candara" pitchFamily="34" charset="0"/>
              </a:rPr>
              <a:t/>
            </a:r>
            <a:br>
              <a:rPr lang="en-US" sz="4800" b="1" dirty="0" smtClean="0">
                <a:solidFill>
                  <a:schemeClr val="accent2">
                    <a:lumMod val="40000"/>
                    <a:lumOff val="60000"/>
                  </a:schemeClr>
                </a:solidFill>
                <a:latin typeface="Candara" pitchFamily="34" charset="0"/>
              </a:rPr>
            </a:b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Genesis 6:9</a:t>
            </a:r>
            <a:br>
              <a:rPr lang="en-US" sz="4800" dirty="0" smtClean="0">
                <a:solidFill>
                  <a:schemeClr val="tx2">
                    <a:lumMod val="40000"/>
                    <a:lumOff val="60000"/>
                  </a:schemeClr>
                </a:solidFill>
                <a:latin typeface="Candara" pitchFamily="34" charset="0"/>
              </a:rPr>
            </a:br>
            <a:r>
              <a:rPr lang="en-US" sz="4800" dirty="0" smtClean="0">
                <a:solidFill>
                  <a:srgbClr val="CEF9FE"/>
                </a:solidFill>
                <a:latin typeface="Candara" pitchFamily="34" charset="0"/>
              </a:rPr>
              <a:t>Noah was a righteous man, </a:t>
            </a:r>
            <a:r>
              <a:rPr lang="en-US" sz="4800" b="1" dirty="0" smtClean="0">
                <a:solidFill>
                  <a:schemeClr val="accent2">
                    <a:lumMod val="40000"/>
                    <a:lumOff val="60000"/>
                  </a:schemeClr>
                </a:solidFill>
                <a:latin typeface="Candara" pitchFamily="34" charset="0"/>
              </a:rPr>
              <a:t>blameless</a:t>
            </a:r>
            <a:r>
              <a:rPr lang="en-US" sz="4800" dirty="0" smtClean="0">
                <a:solidFill>
                  <a:srgbClr val="CEF9FE"/>
                </a:solidFill>
                <a:latin typeface="Candara" pitchFamily="34" charset="0"/>
              </a:rPr>
              <a:t>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among the people of his time,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and he walked with God. </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Genesis 17:1</a:t>
            </a:r>
            <a:br>
              <a:rPr lang="en-US" sz="4800" dirty="0" smtClean="0">
                <a:solidFill>
                  <a:schemeClr val="tx2">
                    <a:lumMod val="40000"/>
                    <a:lumOff val="60000"/>
                  </a:schemeClr>
                </a:solidFill>
                <a:latin typeface="Candara" pitchFamily="34" charset="0"/>
              </a:rPr>
            </a:br>
            <a:r>
              <a:rPr lang="en-US" sz="4800" dirty="0" smtClean="0">
                <a:solidFill>
                  <a:srgbClr val="CEF9FE"/>
                </a:solidFill>
                <a:latin typeface="Candara" pitchFamily="34" charset="0"/>
              </a:rPr>
              <a:t>The Lord appeared to him (Abraham) and said,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I am God Almighty;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walk before me and </a:t>
            </a:r>
            <a:br>
              <a:rPr lang="en-US" sz="4800" dirty="0" smtClean="0">
                <a:solidFill>
                  <a:srgbClr val="CEF9FE"/>
                </a:solidFill>
                <a:latin typeface="Candara" pitchFamily="34" charset="0"/>
              </a:rPr>
            </a:br>
            <a:r>
              <a:rPr lang="en-US" sz="4800" b="1" dirty="0" smtClean="0">
                <a:solidFill>
                  <a:schemeClr val="accent2">
                    <a:lumMod val="40000"/>
                    <a:lumOff val="60000"/>
                  </a:schemeClr>
                </a:solidFill>
                <a:latin typeface="Candara" pitchFamily="34" charset="0"/>
              </a:rPr>
              <a:t>be blameless.</a:t>
            </a:r>
            <a:r>
              <a:rPr lang="en-US" sz="4800" dirty="0" smtClean="0">
                <a:solidFill>
                  <a:srgbClr val="CEF9FE"/>
                </a:solidFill>
                <a:latin typeface="Candara" pitchFamily="34" charset="0"/>
              </a:rPr>
              <a:t> </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Deut 18:13</a:t>
            </a:r>
            <a:br>
              <a:rPr lang="en-US" sz="4800" dirty="0" smtClean="0">
                <a:solidFill>
                  <a:schemeClr val="tx2">
                    <a:lumMod val="40000"/>
                    <a:lumOff val="60000"/>
                  </a:schemeClr>
                </a:solidFill>
                <a:latin typeface="Candara" pitchFamily="34" charset="0"/>
              </a:rPr>
            </a:br>
            <a:r>
              <a:rPr lang="en-US" sz="4800" dirty="0" smtClean="0">
                <a:solidFill>
                  <a:srgbClr val="CEF9FE"/>
                </a:solidFill>
                <a:latin typeface="Candara" pitchFamily="34" charset="0"/>
              </a:rPr>
              <a:t>You must be</a:t>
            </a:r>
            <a:br>
              <a:rPr lang="en-US" sz="4800" dirty="0" smtClean="0">
                <a:solidFill>
                  <a:srgbClr val="CEF9FE"/>
                </a:solidFill>
                <a:latin typeface="Candara" pitchFamily="34" charset="0"/>
              </a:rPr>
            </a:br>
            <a:r>
              <a:rPr lang="en-US" sz="4800" b="1" dirty="0" smtClean="0">
                <a:solidFill>
                  <a:schemeClr val="accent2">
                    <a:lumMod val="40000"/>
                    <a:lumOff val="60000"/>
                  </a:schemeClr>
                </a:solidFill>
                <a:latin typeface="Candara" pitchFamily="34" charset="0"/>
              </a:rPr>
              <a:t>blameless</a:t>
            </a:r>
            <a:r>
              <a:rPr lang="en-US" sz="4800" dirty="0" smtClean="0">
                <a:solidFill>
                  <a:srgbClr val="CEF9FE"/>
                </a:solidFill>
                <a:latin typeface="Candara" pitchFamily="34" charset="0"/>
              </a:rPr>
              <a:t>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before the Lord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your God.</a:t>
            </a:r>
            <a:br>
              <a:rPr lang="en-US" sz="4800" dirty="0" smtClean="0">
                <a:solidFill>
                  <a:srgbClr val="CEF9FE"/>
                </a:solidFill>
                <a:latin typeface="Candara" pitchFamily="34" charset="0"/>
              </a:rPr>
            </a:b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sz="4800" dirty="0" smtClean="0">
                <a:solidFill>
                  <a:schemeClr val="tx2">
                    <a:lumMod val="40000"/>
                    <a:lumOff val="60000"/>
                  </a:schemeClr>
                </a:solidFill>
                <a:latin typeface="Candara" pitchFamily="34" charset="0"/>
              </a:rPr>
              <a:t>Exodus 12:5</a:t>
            </a:r>
            <a:r>
              <a:rPr lang="en-US" sz="4800" dirty="0">
                <a:solidFill>
                  <a:schemeClr val="bg2">
                    <a:lumMod val="75000"/>
                  </a:schemeClr>
                </a:solidFill>
                <a:latin typeface="Candara" pitchFamily="34" charset="0"/>
              </a:rPr>
              <a:t/>
            </a:r>
            <a:br>
              <a:rPr lang="en-US" sz="4800" dirty="0">
                <a:solidFill>
                  <a:schemeClr val="bg2">
                    <a:lumMod val="75000"/>
                  </a:schemeClr>
                </a:solidFill>
                <a:latin typeface="Candara" pitchFamily="34" charset="0"/>
              </a:rPr>
            </a:br>
            <a:r>
              <a:rPr lang="en-US" sz="4800" dirty="0" smtClean="0">
                <a:solidFill>
                  <a:srgbClr val="CEF9FE"/>
                </a:solidFill>
                <a:latin typeface="Candara" pitchFamily="34" charset="0"/>
              </a:rPr>
              <a:t>The animals you choose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must be year old males </a:t>
            </a:r>
            <a:br>
              <a:rPr lang="en-US" sz="4800" dirty="0" smtClean="0">
                <a:solidFill>
                  <a:srgbClr val="CEF9FE"/>
                </a:solidFill>
                <a:latin typeface="Candara" pitchFamily="34" charset="0"/>
              </a:rPr>
            </a:br>
            <a:r>
              <a:rPr lang="en-US" sz="4800" b="1" dirty="0" smtClean="0">
                <a:solidFill>
                  <a:schemeClr val="accent2">
                    <a:lumMod val="40000"/>
                    <a:lumOff val="60000"/>
                  </a:schemeClr>
                </a:solidFill>
                <a:latin typeface="Candara" pitchFamily="34" charset="0"/>
              </a:rPr>
              <a:t>without defect, </a:t>
            </a:r>
            <a:r>
              <a:rPr lang="en-US" sz="4800" dirty="0" smtClean="0">
                <a:solidFill>
                  <a:srgbClr val="CEF9FE"/>
                </a:solidFill>
                <a:latin typeface="Candara" pitchFamily="34" charset="0"/>
              </a:rPr>
              <a:t>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and you may take them </a:t>
            </a:r>
            <a:br>
              <a:rPr lang="en-US" sz="4800" dirty="0" smtClean="0">
                <a:solidFill>
                  <a:srgbClr val="CEF9FE"/>
                </a:solidFill>
                <a:latin typeface="Candara" pitchFamily="34" charset="0"/>
              </a:rPr>
            </a:br>
            <a:r>
              <a:rPr lang="en-US" sz="4800" dirty="0" smtClean="0">
                <a:solidFill>
                  <a:srgbClr val="CEF9FE"/>
                </a:solidFill>
                <a:latin typeface="Candara" pitchFamily="34" charset="0"/>
              </a:rPr>
              <a:t>from the sheep or the goats.</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6324600"/>
          </a:xfrm>
        </p:spPr>
        <p:txBody>
          <a:bodyPr/>
          <a:lstStyle/>
          <a:p>
            <a:r>
              <a:rPr lang="en-US" sz="4800" dirty="0" smtClean="0">
                <a:solidFill>
                  <a:schemeClr val="tx2">
                    <a:lumMod val="40000"/>
                    <a:lumOff val="60000"/>
                  </a:schemeClr>
                </a:solidFill>
                <a:latin typeface="Candara" pitchFamily="34" charset="0"/>
              </a:rPr>
              <a:t>Romans 12:1</a:t>
            </a:r>
            <a:br>
              <a:rPr lang="en-US" sz="4800" dirty="0" smtClean="0">
                <a:solidFill>
                  <a:schemeClr val="tx2">
                    <a:lumMod val="40000"/>
                    <a:lumOff val="60000"/>
                  </a:schemeClr>
                </a:solidFill>
                <a:latin typeface="Candara" pitchFamily="34" charset="0"/>
              </a:rPr>
            </a:br>
            <a:r>
              <a:rPr lang="en-US" sz="4800" dirty="0" smtClean="0">
                <a:solidFill>
                  <a:schemeClr val="accent5">
                    <a:lumMod val="40000"/>
                    <a:lumOff val="60000"/>
                  </a:schemeClr>
                </a:solidFill>
                <a:latin typeface="Candara" pitchFamily="34" charset="0"/>
              </a:rPr>
              <a:t>I urge you, brothers, </a:t>
            </a:r>
            <a:br>
              <a:rPr lang="en-US" sz="4800" dirty="0" smtClean="0">
                <a:solidFill>
                  <a:schemeClr val="accent5">
                    <a:lumMod val="40000"/>
                    <a:lumOff val="60000"/>
                  </a:schemeClr>
                </a:solidFill>
                <a:latin typeface="Candara" pitchFamily="34" charset="0"/>
              </a:rPr>
            </a:br>
            <a:r>
              <a:rPr lang="en-US" sz="4800" dirty="0" smtClean="0">
                <a:solidFill>
                  <a:schemeClr val="accent5">
                    <a:lumMod val="40000"/>
                    <a:lumOff val="60000"/>
                  </a:schemeClr>
                </a:solidFill>
                <a:latin typeface="+mj-lt"/>
                <a:ea typeface="+mj-ea"/>
                <a:cs typeface="+mj-cs"/>
              </a:rPr>
              <a:t>in </a:t>
            </a:r>
            <a:r>
              <a:rPr lang="en-US" sz="4800" dirty="0">
                <a:solidFill>
                  <a:schemeClr val="accent5">
                    <a:lumMod val="40000"/>
                    <a:lumOff val="60000"/>
                  </a:schemeClr>
                </a:solidFill>
                <a:latin typeface="+mj-lt"/>
                <a:ea typeface="+mj-ea"/>
                <a:cs typeface="+mj-cs"/>
              </a:rPr>
              <a:t>view of God’s mercy,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to </a:t>
            </a:r>
            <a:r>
              <a:rPr lang="en-US" sz="4800" dirty="0">
                <a:solidFill>
                  <a:schemeClr val="accent5">
                    <a:lumMod val="40000"/>
                    <a:lumOff val="60000"/>
                  </a:schemeClr>
                </a:solidFill>
                <a:latin typeface="+mj-lt"/>
                <a:ea typeface="+mj-ea"/>
                <a:cs typeface="+mj-cs"/>
              </a:rPr>
              <a:t>offer your bodies as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b="1" dirty="0" smtClean="0">
                <a:solidFill>
                  <a:schemeClr val="accent2">
                    <a:lumMod val="40000"/>
                    <a:lumOff val="60000"/>
                  </a:schemeClr>
                </a:solidFill>
                <a:latin typeface="+mj-lt"/>
                <a:ea typeface="+mj-ea"/>
                <a:cs typeface="+mj-cs"/>
              </a:rPr>
              <a:t>living </a:t>
            </a:r>
            <a:r>
              <a:rPr lang="en-US" sz="4800" b="1" dirty="0">
                <a:solidFill>
                  <a:schemeClr val="accent2">
                    <a:lumMod val="40000"/>
                    <a:lumOff val="60000"/>
                  </a:schemeClr>
                </a:solidFill>
                <a:latin typeface="+mj-lt"/>
                <a:ea typeface="+mj-ea"/>
                <a:cs typeface="+mj-cs"/>
              </a:rPr>
              <a:t>sacrifices</a:t>
            </a:r>
            <a:r>
              <a:rPr lang="en-US" sz="4800" dirty="0">
                <a:solidFill>
                  <a:schemeClr val="accent5">
                    <a:lumMod val="40000"/>
                    <a:lumOff val="60000"/>
                  </a:schemeClr>
                </a:solidFill>
                <a:latin typeface="+mj-lt"/>
                <a:ea typeface="+mj-ea"/>
                <a:cs typeface="+mj-cs"/>
              </a:rPr>
              <a:t>, </a:t>
            </a:r>
            <a:r>
              <a:rPr lang="en-US" sz="4800" b="1" dirty="0">
                <a:solidFill>
                  <a:schemeClr val="accent2">
                    <a:lumMod val="40000"/>
                    <a:lumOff val="60000"/>
                  </a:schemeClr>
                </a:solidFill>
                <a:latin typeface="+mj-lt"/>
                <a:ea typeface="+mj-ea"/>
                <a:cs typeface="+mj-cs"/>
              </a:rPr>
              <a:t>holy</a:t>
            </a:r>
            <a:r>
              <a:rPr lang="en-US" sz="4800" dirty="0">
                <a:solidFill>
                  <a:schemeClr val="accent5">
                    <a:lumMod val="40000"/>
                    <a:lumOff val="60000"/>
                  </a:schemeClr>
                </a:solidFill>
                <a:latin typeface="+mj-lt"/>
                <a:ea typeface="+mj-ea"/>
                <a:cs typeface="+mj-cs"/>
              </a:rPr>
              <a:t>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and </a:t>
            </a:r>
            <a:r>
              <a:rPr lang="en-US" sz="4800" dirty="0">
                <a:solidFill>
                  <a:schemeClr val="accent5">
                    <a:lumMod val="40000"/>
                    <a:lumOff val="60000"/>
                  </a:schemeClr>
                </a:solidFill>
                <a:latin typeface="+mj-lt"/>
                <a:ea typeface="+mj-ea"/>
                <a:cs typeface="+mj-cs"/>
              </a:rPr>
              <a:t>pleasing to God</a:t>
            </a:r>
            <a:r>
              <a:rPr lang="en-US" sz="4800" dirty="0" smtClean="0">
                <a:solidFill>
                  <a:schemeClr val="accent5">
                    <a:lumMod val="40000"/>
                    <a:lumOff val="60000"/>
                  </a:schemeClr>
                </a:solidFill>
                <a:latin typeface="+mj-lt"/>
                <a:ea typeface="+mj-ea"/>
                <a:cs typeface="+mj-cs"/>
              </a:rPr>
              <a:t>—</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this </a:t>
            </a:r>
            <a:r>
              <a:rPr lang="en-US" sz="4800" dirty="0">
                <a:solidFill>
                  <a:schemeClr val="accent5">
                    <a:lumMod val="40000"/>
                    <a:lumOff val="60000"/>
                  </a:schemeClr>
                </a:solidFill>
                <a:latin typeface="+mj-lt"/>
                <a:ea typeface="+mj-ea"/>
                <a:cs typeface="+mj-cs"/>
              </a:rPr>
              <a:t>is your spiritual </a:t>
            </a:r>
            <a:r>
              <a:rPr lang="en-US" sz="4800" dirty="0" smtClean="0">
                <a:solidFill>
                  <a:schemeClr val="accent5">
                    <a:lumMod val="40000"/>
                    <a:lumOff val="60000"/>
                  </a:schemeClr>
                </a:solidFill>
                <a:latin typeface="+mj-lt"/>
                <a:ea typeface="+mj-ea"/>
                <a:cs typeface="+mj-cs"/>
              </a:rPr>
              <a:t/>
            </a:r>
            <a:br>
              <a:rPr lang="en-US" sz="4800" dirty="0" smtClean="0">
                <a:solidFill>
                  <a:schemeClr val="accent5">
                    <a:lumMod val="40000"/>
                    <a:lumOff val="60000"/>
                  </a:schemeClr>
                </a:solidFill>
                <a:latin typeface="+mj-lt"/>
                <a:ea typeface="+mj-ea"/>
                <a:cs typeface="+mj-cs"/>
              </a:rPr>
            </a:br>
            <a:r>
              <a:rPr lang="en-US" sz="4800" dirty="0" smtClean="0">
                <a:solidFill>
                  <a:schemeClr val="accent5">
                    <a:lumMod val="40000"/>
                    <a:lumOff val="60000"/>
                  </a:schemeClr>
                </a:solidFill>
                <a:latin typeface="+mj-lt"/>
                <a:ea typeface="+mj-ea"/>
                <a:cs typeface="+mj-cs"/>
              </a:rPr>
              <a:t>act </a:t>
            </a:r>
            <a:r>
              <a:rPr lang="en-US" sz="4800" dirty="0">
                <a:solidFill>
                  <a:schemeClr val="accent5">
                    <a:lumMod val="40000"/>
                    <a:lumOff val="60000"/>
                  </a:schemeClr>
                </a:solidFill>
                <a:latin typeface="+mj-lt"/>
                <a:ea typeface="+mj-ea"/>
                <a:cs typeface="+mj-cs"/>
              </a:rPr>
              <a:t>of worship</a:t>
            </a:r>
            <a:r>
              <a:rPr lang="en-US" sz="4800" dirty="0" smtClean="0">
                <a:solidFill>
                  <a:schemeClr val="accent5">
                    <a:lumMod val="40000"/>
                    <a:lumOff val="60000"/>
                  </a:schemeClr>
                </a:solidFill>
                <a:latin typeface="+mj-lt"/>
                <a:ea typeface="+mj-ea"/>
                <a:cs typeface="+mj-cs"/>
              </a:rPr>
              <a:t>.</a:t>
            </a:r>
            <a:r>
              <a:rPr lang="en-US" sz="4800" dirty="0">
                <a:solidFill>
                  <a:schemeClr val="accent2">
                    <a:lumMod val="40000"/>
                    <a:lumOff val="60000"/>
                  </a:schemeClr>
                </a:solidFill>
                <a:latin typeface="Candara" pitchFamily="34" charset="0"/>
              </a:rPr>
              <a:t/>
            </a:r>
            <a:br>
              <a:rPr lang="en-US" sz="4800" dirty="0">
                <a:solidFill>
                  <a:schemeClr val="accent2">
                    <a:lumMod val="40000"/>
                    <a:lumOff val="60000"/>
                  </a:schemeClr>
                </a:solidFill>
                <a:latin typeface="Candara" pitchFamily="34" charset="0"/>
              </a:rPr>
            </a:br>
            <a:endParaRPr lang="en-US" sz="4800" dirty="0">
              <a:solidFill>
                <a:schemeClr val="accent2">
                  <a:lumMod val="40000"/>
                  <a:lumOff val="60000"/>
                </a:schemeClr>
              </a:solidFill>
              <a:latin typeface="Candara"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219</TotalTime>
  <Words>64</Words>
  <Application>Microsoft Office PowerPoint</Application>
  <PresentationFormat>On-screen Show (4:3)</PresentationFormat>
  <Paragraphs>31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blank</vt:lpstr>
      <vt:lpstr>Leviticus 19:1–2  The Lord said to Moses,  Speak to the entire assembly  of Israel and say to them:  Be holy because I,  the Lord your God, am holy </vt:lpstr>
      <vt:lpstr>1 Peter 1:15-16 Just as he who called you is holy,  so be holy in all you do;  for it is written: Be holy,  because I am am holy </vt:lpstr>
      <vt:lpstr>Matthew 5:48 Be perfect, therefore, as your heavenly Father is perfect. </vt:lpstr>
      <vt:lpstr> Greek:  teleios   perfect, complete   Hebrew:  tamim perfect, blameless,  unblemished   </vt:lpstr>
      <vt:lpstr>Genesis 6:9 Noah was a righteous man, blameless  among the people of his time,  and he walked with God.  </vt:lpstr>
      <vt:lpstr>Genesis 17:1 The Lord appeared to him (Abraham) and said,  I am God Almighty;  walk before me and  be blameless.  </vt:lpstr>
      <vt:lpstr>Deut 18:13 You must be blameless  before the Lord  your God.  </vt:lpstr>
      <vt:lpstr>Exodus 12:5 The animals you choose  must be year old males  without defect,   and you may take them  from the sheep or the goats. </vt:lpstr>
      <vt:lpstr>Romans 12:1 I urge you, brothers,  in view of God’s mercy,  to offer your bodies as  living sacrifices, holy  and pleasing to God— this is your spiritual  act of worship. </vt:lpstr>
      <vt:lpstr>Romans 12:2 Do not conform any longer  to the pattern of this world,  but be transformed  by the renewing of your mind.  </vt:lpstr>
      <vt:lpstr>1 Thess 4:7-8 For God did not call us to be impure, but to live a holy life. Therefore, he who rejects this instruction does not reject man  but God, who gives you  his Holy Spirit. </vt:lpstr>
      <vt:lpstr>What are you living for?</vt:lpstr>
      <vt:lpstr>How much do you desire  holiness? </vt:lpstr>
      <vt:lpstr>Isaiah 1:11 “The multitude of your sacrifices — what are they to me?”  says the Lord.  “I have more than enough of  burnt offerings, of rams  and the fat of fattened animals;  I have no pleasure in the blood of bulls and lambs and goats. </vt:lpstr>
      <vt:lpstr>Isaiah 1:13  Stop bringing  meaningless offerings!   Your incense is detestable to me…  I cannot bear your evil assemblies.  </vt:lpstr>
      <vt:lpstr>Isaiah 1:15 When you spread out  your hands in prayer,  I will hide my eyes from you;  even if you offer many prayers,  I will not listen.  Your hands are full of blood;   Wash and make yourselves clean. </vt:lpstr>
      <vt:lpstr>Isaiah 1:16-17 Take your evil deeds  out of my sight!   Stop doing wrong.  Learn to do right!   Seek justice,  encourage the oppressed.   Defend the cause of the fatherless, plead the case of the widow. </vt:lpstr>
      <vt:lpstr>Hosea 6:6  For I desire mercy  and not sacrifice,  the knowledge of God  rather than burnt offerings. </vt:lpstr>
      <vt:lpstr>Matt 9:13 Go and learn what this means:  ‘I desire mercy, not sacrifice.’  For I have not come to call the righteous, but sinners. </vt:lpstr>
      <vt:lpstr>Malachi 1:6  A son honors his father, and a servant  his master. If I am a father, where is  the honor due me? If I am a master,  where is the respect due me?  says the Lord Almighty.  It is you, O priests, who show  contempt for my name.  But you ask, “How have we shown contempt for your name?”</vt:lpstr>
      <vt:lpstr>Malachi 1:8  When you bring blind animals for sacrifice, is that not wrong?  When you sacrifice crippled or diseased animals, is that not wrong?  Try offering them to your governor!  Would he be pleased with you?  Would he accept you?”  says the Lord Almighty.  </vt:lpstr>
      <vt:lpstr>Malachi 1:10 Oh, that one of you would  shut the temple doors,  so that you would not light  useless fires on my altar!  I am not pleased with you,”  says the Lord Almighty,  “and I will accept no offering  from your hands.</vt:lpstr>
      <vt:lpstr>Malachi 1:12-13 “But you profane [my name]… And you say, ‘What a burden!’… When you bring injured,  crippled or diseased animals  and offer them as sacrifices,  should I accept them from your hands?” says the Lord. </vt:lpstr>
      <vt:lpstr>Malachi 1:14 Cursed is the cheat who has an acceptable male in his flock  and vows to give it, but then  sacrifices a blemished animal  to the Lord.  </vt:lpstr>
      <vt:lpstr>Malachi 1:10 Oh, that one of you would  shut the temple doors,  so that you would not light  useless fires on my altar!  I am not pleased with you,”  says the Lord Almighty,  “and I will accept no offering  from your hands.</vt:lpstr>
      <vt:lpstr>Malachi 2:2-3 If you do not listen, and if you do not set your heart to honor my name,” says the Lord Almighty, “I will send a curse upon you… I will spread dung on your faces, the dung of your offerings, and you shall be taken away with it.</vt:lpstr>
      <vt:lpstr>Jeremiah 8:6 I have listened attentively,  but they do not say what is right.  No one repents  of his wickedness, saying, “What have I done?”  Each pursues his own course  like a horse charging into battle. </vt:lpstr>
      <vt:lpstr>1 John 1:8-9 If we claim to be without sin, we deceive ourselves and the truth is not in us.  If we confess our sins, he is faithful and just and will forgive us our sins and purify us from all unrighteousness.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19:1–2  The Lord said to Moses,  Speak to the entire assembly of Israel and say to them:  Be holy because I, the Lord your God, am holy</dc:title>
  <dc:creator>Wyn Laidig</dc:creator>
  <cp:lastModifiedBy>Wyn Laidig</cp:lastModifiedBy>
  <cp:revision>32</cp:revision>
  <dcterms:created xsi:type="dcterms:W3CDTF">2009-12-25T15:26:56Z</dcterms:created>
  <dcterms:modified xsi:type="dcterms:W3CDTF">2009-12-27T13:03:12Z</dcterms:modified>
</cp:coreProperties>
</file>